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91" r:id="rId3"/>
    <p:sldId id="264" r:id="rId4"/>
    <p:sldId id="295" r:id="rId5"/>
    <p:sldId id="296" r:id="rId6"/>
    <p:sldId id="278" r:id="rId7"/>
    <p:sldId id="277"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813"/>
    <a:srgbClr val="BE31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72"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FDEE31-BA9F-420F-8C87-2F70B9A2B4E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B98C075-CAD3-4295-904F-C9B388AB367A}">
      <dgm:prSet/>
      <dgm:spPr/>
      <dgm:t>
        <a:bodyPr/>
        <a:lstStyle/>
        <a:p>
          <a:r>
            <a:rPr lang="en-US"/>
            <a:t>Log into our Canvas Course to review syllabus.</a:t>
          </a:r>
        </a:p>
      </dgm:t>
    </dgm:pt>
    <dgm:pt modelId="{C0C0A898-2369-426B-80C6-2710BF6D14A8}" type="parTrans" cxnId="{C183E898-4508-4159-AF1B-27B7F1101926}">
      <dgm:prSet/>
      <dgm:spPr/>
      <dgm:t>
        <a:bodyPr/>
        <a:lstStyle/>
        <a:p>
          <a:endParaRPr lang="en-US"/>
        </a:p>
      </dgm:t>
    </dgm:pt>
    <dgm:pt modelId="{B331BF52-7CD2-4AFF-B68B-292AB6909B62}" type="sibTrans" cxnId="{C183E898-4508-4159-AF1B-27B7F1101926}">
      <dgm:prSet/>
      <dgm:spPr/>
      <dgm:t>
        <a:bodyPr/>
        <a:lstStyle/>
        <a:p>
          <a:endParaRPr lang="en-US"/>
        </a:p>
      </dgm:t>
    </dgm:pt>
    <dgm:pt modelId="{ACF0DE8F-0FED-4B20-ADDC-1EEA2AF1F409}">
      <dgm:prSet/>
      <dgm:spPr/>
      <dgm:t>
        <a:bodyPr/>
        <a:lstStyle/>
        <a:p>
          <a:r>
            <a:rPr lang="en-US"/>
            <a:t>Note any questions you have on course, syllabus, schedule, etc.</a:t>
          </a:r>
        </a:p>
      </dgm:t>
    </dgm:pt>
    <dgm:pt modelId="{63B67B45-08C1-4791-92E0-892C20152001}" type="parTrans" cxnId="{55AE584A-BE8C-44ED-9C21-816B60A7DBC5}">
      <dgm:prSet/>
      <dgm:spPr/>
      <dgm:t>
        <a:bodyPr/>
        <a:lstStyle/>
        <a:p>
          <a:endParaRPr lang="en-US"/>
        </a:p>
      </dgm:t>
    </dgm:pt>
    <dgm:pt modelId="{5259E862-C4CF-4420-955D-D28D1D443BD8}" type="sibTrans" cxnId="{55AE584A-BE8C-44ED-9C21-816B60A7DBC5}">
      <dgm:prSet/>
      <dgm:spPr/>
      <dgm:t>
        <a:bodyPr/>
        <a:lstStyle/>
        <a:p>
          <a:endParaRPr lang="en-US"/>
        </a:p>
      </dgm:t>
    </dgm:pt>
    <dgm:pt modelId="{C69B5FFB-0ED4-48C1-80F3-7D70387D2E10}" type="pres">
      <dgm:prSet presAssocID="{3AFDEE31-BA9F-420F-8C87-2F70B9A2B4EB}" presName="linear" presStyleCnt="0">
        <dgm:presLayoutVars>
          <dgm:animLvl val="lvl"/>
          <dgm:resizeHandles val="exact"/>
        </dgm:presLayoutVars>
      </dgm:prSet>
      <dgm:spPr/>
    </dgm:pt>
    <dgm:pt modelId="{509B02CA-EE47-4B1D-BE0D-DCD6332BD3DE}" type="pres">
      <dgm:prSet presAssocID="{5B98C075-CAD3-4295-904F-C9B388AB367A}" presName="parentText" presStyleLbl="node1" presStyleIdx="0" presStyleCnt="2">
        <dgm:presLayoutVars>
          <dgm:chMax val="0"/>
          <dgm:bulletEnabled val="1"/>
        </dgm:presLayoutVars>
      </dgm:prSet>
      <dgm:spPr/>
    </dgm:pt>
    <dgm:pt modelId="{A5D635E6-EF42-486A-9150-C6147465D40F}" type="pres">
      <dgm:prSet presAssocID="{B331BF52-7CD2-4AFF-B68B-292AB6909B62}" presName="spacer" presStyleCnt="0"/>
      <dgm:spPr/>
    </dgm:pt>
    <dgm:pt modelId="{BFDB3B84-F110-48EF-8A57-686D61267DF3}" type="pres">
      <dgm:prSet presAssocID="{ACF0DE8F-0FED-4B20-ADDC-1EEA2AF1F409}" presName="parentText" presStyleLbl="node1" presStyleIdx="1" presStyleCnt="2">
        <dgm:presLayoutVars>
          <dgm:chMax val="0"/>
          <dgm:bulletEnabled val="1"/>
        </dgm:presLayoutVars>
      </dgm:prSet>
      <dgm:spPr/>
    </dgm:pt>
  </dgm:ptLst>
  <dgm:cxnLst>
    <dgm:cxn modelId="{55AE584A-BE8C-44ED-9C21-816B60A7DBC5}" srcId="{3AFDEE31-BA9F-420F-8C87-2F70B9A2B4EB}" destId="{ACF0DE8F-0FED-4B20-ADDC-1EEA2AF1F409}" srcOrd="1" destOrd="0" parTransId="{63B67B45-08C1-4791-92E0-892C20152001}" sibTransId="{5259E862-C4CF-4420-955D-D28D1D443BD8}"/>
    <dgm:cxn modelId="{8F1D0851-61FF-4C4B-9291-198C10B88442}" type="presOf" srcId="{ACF0DE8F-0FED-4B20-ADDC-1EEA2AF1F409}" destId="{BFDB3B84-F110-48EF-8A57-686D61267DF3}" srcOrd="0" destOrd="0" presId="urn:microsoft.com/office/officeart/2005/8/layout/vList2"/>
    <dgm:cxn modelId="{D130F878-C17F-4DD1-9A0D-2C23589DB2F9}" type="presOf" srcId="{3AFDEE31-BA9F-420F-8C87-2F70B9A2B4EB}" destId="{C69B5FFB-0ED4-48C1-80F3-7D70387D2E10}" srcOrd="0" destOrd="0" presId="urn:microsoft.com/office/officeart/2005/8/layout/vList2"/>
    <dgm:cxn modelId="{C183E898-4508-4159-AF1B-27B7F1101926}" srcId="{3AFDEE31-BA9F-420F-8C87-2F70B9A2B4EB}" destId="{5B98C075-CAD3-4295-904F-C9B388AB367A}" srcOrd="0" destOrd="0" parTransId="{C0C0A898-2369-426B-80C6-2710BF6D14A8}" sibTransId="{B331BF52-7CD2-4AFF-B68B-292AB6909B62}"/>
    <dgm:cxn modelId="{181F289D-8FE2-42C7-A912-3131425489A1}" type="presOf" srcId="{5B98C075-CAD3-4295-904F-C9B388AB367A}" destId="{509B02CA-EE47-4B1D-BE0D-DCD6332BD3DE}" srcOrd="0" destOrd="0" presId="urn:microsoft.com/office/officeart/2005/8/layout/vList2"/>
    <dgm:cxn modelId="{A2D5A747-C103-42D8-9EFD-CE084AC1C808}" type="presParOf" srcId="{C69B5FFB-0ED4-48C1-80F3-7D70387D2E10}" destId="{509B02CA-EE47-4B1D-BE0D-DCD6332BD3DE}" srcOrd="0" destOrd="0" presId="urn:microsoft.com/office/officeart/2005/8/layout/vList2"/>
    <dgm:cxn modelId="{FD759F31-E12F-42F0-9B6B-D3A32980A5E9}" type="presParOf" srcId="{C69B5FFB-0ED4-48C1-80F3-7D70387D2E10}" destId="{A5D635E6-EF42-486A-9150-C6147465D40F}" srcOrd="1" destOrd="0" presId="urn:microsoft.com/office/officeart/2005/8/layout/vList2"/>
    <dgm:cxn modelId="{5D03E76C-99FB-43CE-8485-C8A317FF83F9}" type="presParOf" srcId="{C69B5FFB-0ED4-48C1-80F3-7D70387D2E10}" destId="{BFDB3B84-F110-48EF-8A57-686D61267DF3}"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9B02CA-EE47-4B1D-BE0D-DCD6332BD3DE}">
      <dsp:nvSpPr>
        <dsp:cNvPr id="0" name=""/>
        <dsp:cNvSpPr/>
      </dsp:nvSpPr>
      <dsp:spPr>
        <a:xfrm>
          <a:off x="0" y="15905"/>
          <a:ext cx="4095821" cy="164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Log into our Canvas Course to review syllabus.</a:t>
          </a:r>
        </a:p>
      </dsp:txBody>
      <dsp:txXfrm>
        <a:off x="80532" y="96437"/>
        <a:ext cx="3934757" cy="1488636"/>
      </dsp:txXfrm>
    </dsp:sp>
    <dsp:sp modelId="{BFDB3B84-F110-48EF-8A57-686D61267DF3}">
      <dsp:nvSpPr>
        <dsp:cNvPr id="0" name=""/>
        <dsp:cNvSpPr/>
      </dsp:nvSpPr>
      <dsp:spPr>
        <a:xfrm>
          <a:off x="0" y="1752005"/>
          <a:ext cx="4095821" cy="16497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a:t>Note any questions you have on course, syllabus, schedule, etc.</a:t>
          </a:r>
        </a:p>
      </dsp:txBody>
      <dsp:txXfrm>
        <a:off x="80532" y="1832537"/>
        <a:ext cx="3934757" cy="14886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B48B40B-B4BE-4B89-B01E-8471E1C6A2A9}" type="datetimeFigureOut">
              <a:rPr lang="en-US" smtClean="0"/>
              <a:t>8/21/2022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25F0A39-1A27-4A1C-8D37-385E477AFCF1}" type="slidenum">
              <a:rPr lang="en-US" smtClean="0"/>
              <a:t>‹#›</a:t>
            </a:fld>
            <a:endParaRPr lang="en-US"/>
          </a:p>
        </p:txBody>
      </p:sp>
    </p:spTree>
    <p:extLst>
      <p:ext uri="{BB962C8B-B14F-4D97-AF65-F5344CB8AC3E}">
        <p14:creationId xmlns:p14="http://schemas.microsoft.com/office/powerpoint/2010/main" val="3416399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6226C-D9B2-475E-A1DA-D219BD3D790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99667282-A6E2-461A-BD01-0F2A83AA1A6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A544E00-5FFD-4A92-8DA1-0415CDD8E5AC}"/>
              </a:ext>
            </a:extLst>
          </p:cNvPr>
          <p:cNvSpPr>
            <a:spLocks noGrp="1"/>
          </p:cNvSpPr>
          <p:nvPr>
            <p:ph type="dt" sz="half" idx="10"/>
          </p:nvPr>
        </p:nvSpPr>
        <p:spPr/>
        <p:txBody>
          <a:bodyPr/>
          <a:lstStyle/>
          <a:p>
            <a:fld id="{764FA9EE-2218-4DAE-9136-38BDBA64DB3D}" type="datetimeFigureOut">
              <a:rPr lang="en-US" smtClean="0"/>
              <a:t>8/21/2022</a:t>
            </a:fld>
            <a:endParaRPr lang="en-US"/>
          </a:p>
        </p:txBody>
      </p:sp>
      <p:sp>
        <p:nvSpPr>
          <p:cNvPr id="5" name="Footer Placeholder 4">
            <a:extLst>
              <a:ext uri="{FF2B5EF4-FFF2-40B4-BE49-F238E27FC236}">
                <a16:creationId xmlns:a16="http://schemas.microsoft.com/office/drawing/2014/main" id="{A624B152-D579-4F8C-9658-F016F05BB2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31A873-3CDB-4A08-A242-1D636FCC4327}"/>
              </a:ext>
            </a:extLst>
          </p:cNvPr>
          <p:cNvSpPr>
            <a:spLocks noGrp="1"/>
          </p:cNvSpPr>
          <p:nvPr>
            <p:ph type="sldNum" sz="quarter" idx="12"/>
          </p:nvPr>
        </p:nvSpPr>
        <p:spPr/>
        <p:txBody>
          <a:bodyPr/>
          <a:lstStyle/>
          <a:p>
            <a:fld id="{7F5096B4-3573-463C-BF05-258576BC5C1E}" type="slidenum">
              <a:rPr lang="en-US" smtClean="0"/>
              <a:t>‹#›</a:t>
            </a:fld>
            <a:endParaRPr lang="en-US"/>
          </a:p>
        </p:txBody>
      </p:sp>
    </p:spTree>
    <p:extLst>
      <p:ext uri="{BB962C8B-B14F-4D97-AF65-F5344CB8AC3E}">
        <p14:creationId xmlns:p14="http://schemas.microsoft.com/office/powerpoint/2010/main" val="1851902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300C2-8154-4A85-BA17-D4042AEC8D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D2F4B3-0ADF-400E-84D1-E3CC08EDBC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3A7B83-1769-4824-B591-3230D3ABD59F}"/>
              </a:ext>
            </a:extLst>
          </p:cNvPr>
          <p:cNvSpPr>
            <a:spLocks noGrp="1"/>
          </p:cNvSpPr>
          <p:nvPr>
            <p:ph type="dt" sz="half" idx="10"/>
          </p:nvPr>
        </p:nvSpPr>
        <p:spPr/>
        <p:txBody>
          <a:bodyPr/>
          <a:lstStyle/>
          <a:p>
            <a:fld id="{764FA9EE-2218-4DAE-9136-38BDBA64DB3D}" type="datetimeFigureOut">
              <a:rPr lang="en-US" smtClean="0"/>
              <a:t>8/21/2022</a:t>
            </a:fld>
            <a:endParaRPr lang="en-US"/>
          </a:p>
        </p:txBody>
      </p:sp>
      <p:sp>
        <p:nvSpPr>
          <p:cNvPr id="5" name="Footer Placeholder 4">
            <a:extLst>
              <a:ext uri="{FF2B5EF4-FFF2-40B4-BE49-F238E27FC236}">
                <a16:creationId xmlns:a16="http://schemas.microsoft.com/office/drawing/2014/main" id="{47956A29-03BD-43C8-9321-B08EFABA7A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C631D8-3012-481F-8A59-E2B5CAA75215}"/>
              </a:ext>
            </a:extLst>
          </p:cNvPr>
          <p:cNvSpPr>
            <a:spLocks noGrp="1"/>
          </p:cNvSpPr>
          <p:nvPr>
            <p:ph type="sldNum" sz="quarter" idx="12"/>
          </p:nvPr>
        </p:nvSpPr>
        <p:spPr/>
        <p:txBody>
          <a:bodyPr/>
          <a:lstStyle/>
          <a:p>
            <a:fld id="{7F5096B4-3573-463C-BF05-258576BC5C1E}" type="slidenum">
              <a:rPr lang="en-US" smtClean="0"/>
              <a:t>‹#›</a:t>
            </a:fld>
            <a:endParaRPr lang="en-US"/>
          </a:p>
        </p:txBody>
      </p:sp>
    </p:spTree>
    <p:extLst>
      <p:ext uri="{BB962C8B-B14F-4D97-AF65-F5344CB8AC3E}">
        <p14:creationId xmlns:p14="http://schemas.microsoft.com/office/powerpoint/2010/main" val="86959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CA5644-DC82-4D98-AC3F-D09AF2D7E86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BF8E31-0F95-4931-97D9-1B834B92C39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B9615-679B-4B5D-AEE4-6001735468D3}"/>
              </a:ext>
            </a:extLst>
          </p:cNvPr>
          <p:cNvSpPr>
            <a:spLocks noGrp="1"/>
          </p:cNvSpPr>
          <p:nvPr>
            <p:ph type="dt" sz="half" idx="10"/>
          </p:nvPr>
        </p:nvSpPr>
        <p:spPr/>
        <p:txBody>
          <a:bodyPr/>
          <a:lstStyle/>
          <a:p>
            <a:fld id="{764FA9EE-2218-4DAE-9136-38BDBA64DB3D}" type="datetimeFigureOut">
              <a:rPr lang="en-US" smtClean="0"/>
              <a:t>8/21/2022</a:t>
            </a:fld>
            <a:endParaRPr lang="en-US"/>
          </a:p>
        </p:txBody>
      </p:sp>
      <p:sp>
        <p:nvSpPr>
          <p:cNvPr id="5" name="Footer Placeholder 4">
            <a:extLst>
              <a:ext uri="{FF2B5EF4-FFF2-40B4-BE49-F238E27FC236}">
                <a16:creationId xmlns:a16="http://schemas.microsoft.com/office/drawing/2014/main" id="{8926CF58-C112-4D02-AFCA-A9E02CBA1D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0FF3FA-715F-4A22-8797-7609EDA28B35}"/>
              </a:ext>
            </a:extLst>
          </p:cNvPr>
          <p:cNvSpPr>
            <a:spLocks noGrp="1"/>
          </p:cNvSpPr>
          <p:nvPr>
            <p:ph type="sldNum" sz="quarter" idx="12"/>
          </p:nvPr>
        </p:nvSpPr>
        <p:spPr/>
        <p:txBody>
          <a:bodyPr/>
          <a:lstStyle/>
          <a:p>
            <a:fld id="{7F5096B4-3573-463C-BF05-258576BC5C1E}" type="slidenum">
              <a:rPr lang="en-US" smtClean="0"/>
              <a:t>‹#›</a:t>
            </a:fld>
            <a:endParaRPr lang="en-US"/>
          </a:p>
        </p:txBody>
      </p:sp>
    </p:spTree>
    <p:extLst>
      <p:ext uri="{BB962C8B-B14F-4D97-AF65-F5344CB8AC3E}">
        <p14:creationId xmlns:p14="http://schemas.microsoft.com/office/powerpoint/2010/main" val="983378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0F83C-E68B-4D9B-8CD7-B669DD84FD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7FB147-9BD0-4FF0-9EAF-8325F6CCE6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AC7F08-17DD-4402-BA61-0B268CCD535C}"/>
              </a:ext>
            </a:extLst>
          </p:cNvPr>
          <p:cNvSpPr>
            <a:spLocks noGrp="1"/>
          </p:cNvSpPr>
          <p:nvPr>
            <p:ph type="dt" sz="half" idx="10"/>
          </p:nvPr>
        </p:nvSpPr>
        <p:spPr/>
        <p:txBody>
          <a:bodyPr/>
          <a:lstStyle/>
          <a:p>
            <a:fld id="{764FA9EE-2218-4DAE-9136-38BDBA64DB3D}" type="datetimeFigureOut">
              <a:rPr lang="en-US" smtClean="0"/>
              <a:t>8/21/2022</a:t>
            </a:fld>
            <a:endParaRPr lang="en-US"/>
          </a:p>
        </p:txBody>
      </p:sp>
      <p:sp>
        <p:nvSpPr>
          <p:cNvPr id="5" name="Footer Placeholder 4">
            <a:extLst>
              <a:ext uri="{FF2B5EF4-FFF2-40B4-BE49-F238E27FC236}">
                <a16:creationId xmlns:a16="http://schemas.microsoft.com/office/drawing/2014/main" id="{F8E6CC7A-D22E-4D1E-98E5-E851193999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5128EC-C660-4CE5-8422-DAFB992A0C83}"/>
              </a:ext>
            </a:extLst>
          </p:cNvPr>
          <p:cNvSpPr>
            <a:spLocks noGrp="1"/>
          </p:cNvSpPr>
          <p:nvPr>
            <p:ph type="sldNum" sz="quarter" idx="12"/>
          </p:nvPr>
        </p:nvSpPr>
        <p:spPr/>
        <p:txBody>
          <a:bodyPr/>
          <a:lstStyle/>
          <a:p>
            <a:fld id="{7F5096B4-3573-463C-BF05-258576BC5C1E}" type="slidenum">
              <a:rPr lang="en-US" smtClean="0"/>
              <a:t>‹#›</a:t>
            </a:fld>
            <a:endParaRPr lang="en-US"/>
          </a:p>
        </p:txBody>
      </p:sp>
    </p:spTree>
    <p:extLst>
      <p:ext uri="{BB962C8B-B14F-4D97-AF65-F5344CB8AC3E}">
        <p14:creationId xmlns:p14="http://schemas.microsoft.com/office/powerpoint/2010/main" val="2619727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4EC48-9736-4846-A06F-67F766D7DCF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7035DB4-FB97-4E2D-863D-A48846B44ED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271FAB-FCBD-412B-AABE-0A3508A03549}"/>
              </a:ext>
            </a:extLst>
          </p:cNvPr>
          <p:cNvSpPr>
            <a:spLocks noGrp="1"/>
          </p:cNvSpPr>
          <p:nvPr>
            <p:ph type="dt" sz="half" idx="10"/>
          </p:nvPr>
        </p:nvSpPr>
        <p:spPr/>
        <p:txBody>
          <a:bodyPr/>
          <a:lstStyle/>
          <a:p>
            <a:fld id="{764FA9EE-2218-4DAE-9136-38BDBA64DB3D}" type="datetimeFigureOut">
              <a:rPr lang="en-US" smtClean="0"/>
              <a:t>8/21/2022</a:t>
            </a:fld>
            <a:endParaRPr lang="en-US"/>
          </a:p>
        </p:txBody>
      </p:sp>
      <p:sp>
        <p:nvSpPr>
          <p:cNvPr id="5" name="Footer Placeholder 4">
            <a:extLst>
              <a:ext uri="{FF2B5EF4-FFF2-40B4-BE49-F238E27FC236}">
                <a16:creationId xmlns:a16="http://schemas.microsoft.com/office/drawing/2014/main" id="{16CF7402-56DC-4117-AEAB-A2B36CD804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A39927-7684-4326-B10F-7B824BEBE80C}"/>
              </a:ext>
            </a:extLst>
          </p:cNvPr>
          <p:cNvSpPr>
            <a:spLocks noGrp="1"/>
          </p:cNvSpPr>
          <p:nvPr>
            <p:ph type="sldNum" sz="quarter" idx="12"/>
          </p:nvPr>
        </p:nvSpPr>
        <p:spPr/>
        <p:txBody>
          <a:bodyPr/>
          <a:lstStyle/>
          <a:p>
            <a:fld id="{7F5096B4-3573-463C-BF05-258576BC5C1E}" type="slidenum">
              <a:rPr lang="en-US" smtClean="0"/>
              <a:t>‹#›</a:t>
            </a:fld>
            <a:endParaRPr lang="en-US"/>
          </a:p>
        </p:txBody>
      </p:sp>
    </p:spTree>
    <p:extLst>
      <p:ext uri="{BB962C8B-B14F-4D97-AF65-F5344CB8AC3E}">
        <p14:creationId xmlns:p14="http://schemas.microsoft.com/office/powerpoint/2010/main" val="4062561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E4B96-1D2E-4D52-A998-D9EBAB8E4C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5FF59E-066F-45E4-BB55-8F33CA9A1F6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346CF1-1926-4644-ABC3-F53382EDFB7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21EC92-7D9C-4B79-950B-39215D63609B}"/>
              </a:ext>
            </a:extLst>
          </p:cNvPr>
          <p:cNvSpPr>
            <a:spLocks noGrp="1"/>
          </p:cNvSpPr>
          <p:nvPr>
            <p:ph type="dt" sz="half" idx="10"/>
          </p:nvPr>
        </p:nvSpPr>
        <p:spPr/>
        <p:txBody>
          <a:bodyPr/>
          <a:lstStyle/>
          <a:p>
            <a:fld id="{764FA9EE-2218-4DAE-9136-38BDBA64DB3D}" type="datetimeFigureOut">
              <a:rPr lang="en-US" smtClean="0"/>
              <a:t>8/21/2022</a:t>
            </a:fld>
            <a:endParaRPr lang="en-US"/>
          </a:p>
        </p:txBody>
      </p:sp>
      <p:sp>
        <p:nvSpPr>
          <p:cNvPr id="6" name="Footer Placeholder 5">
            <a:extLst>
              <a:ext uri="{FF2B5EF4-FFF2-40B4-BE49-F238E27FC236}">
                <a16:creationId xmlns:a16="http://schemas.microsoft.com/office/drawing/2014/main" id="{2A052F5B-0B7B-4602-8E3E-F68341CEBC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3E624B-2A86-4522-9BFF-171838D1413D}"/>
              </a:ext>
            </a:extLst>
          </p:cNvPr>
          <p:cNvSpPr>
            <a:spLocks noGrp="1"/>
          </p:cNvSpPr>
          <p:nvPr>
            <p:ph type="sldNum" sz="quarter" idx="12"/>
          </p:nvPr>
        </p:nvSpPr>
        <p:spPr/>
        <p:txBody>
          <a:bodyPr/>
          <a:lstStyle/>
          <a:p>
            <a:fld id="{7F5096B4-3573-463C-BF05-258576BC5C1E}" type="slidenum">
              <a:rPr lang="en-US" smtClean="0"/>
              <a:t>‹#›</a:t>
            </a:fld>
            <a:endParaRPr lang="en-US"/>
          </a:p>
        </p:txBody>
      </p:sp>
    </p:spTree>
    <p:extLst>
      <p:ext uri="{BB962C8B-B14F-4D97-AF65-F5344CB8AC3E}">
        <p14:creationId xmlns:p14="http://schemas.microsoft.com/office/powerpoint/2010/main" val="4055844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2A03F-E256-4409-83EC-6A71E1DC848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3151FD-56F5-470B-B125-6DE5794512E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DF5C7B66-F90E-4E64-92A6-7D9433D6A0B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930904-46BF-456C-9C1C-6D26D11CFC7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682E1FB-7655-4D64-BE13-130F1C1117FB}"/>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1EC0D4-A6E5-44F1-8783-590562AF7AD5}"/>
              </a:ext>
            </a:extLst>
          </p:cNvPr>
          <p:cNvSpPr>
            <a:spLocks noGrp="1"/>
          </p:cNvSpPr>
          <p:nvPr>
            <p:ph type="dt" sz="half" idx="10"/>
          </p:nvPr>
        </p:nvSpPr>
        <p:spPr/>
        <p:txBody>
          <a:bodyPr/>
          <a:lstStyle/>
          <a:p>
            <a:fld id="{764FA9EE-2218-4DAE-9136-38BDBA64DB3D}" type="datetimeFigureOut">
              <a:rPr lang="en-US" smtClean="0"/>
              <a:t>8/21/2022</a:t>
            </a:fld>
            <a:endParaRPr lang="en-US"/>
          </a:p>
        </p:txBody>
      </p:sp>
      <p:sp>
        <p:nvSpPr>
          <p:cNvPr id="8" name="Footer Placeholder 7">
            <a:extLst>
              <a:ext uri="{FF2B5EF4-FFF2-40B4-BE49-F238E27FC236}">
                <a16:creationId xmlns:a16="http://schemas.microsoft.com/office/drawing/2014/main" id="{F9A28BE3-5EFF-4586-83EA-2D7DE781B6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0E555D-E029-40B5-804A-4CFCA273999A}"/>
              </a:ext>
            </a:extLst>
          </p:cNvPr>
          <p:cNvSpPr>
            <a:spLocks noGrp="1"/>
          </p:cNvSpPr>
          <p:nvPr>
            <p:ph type="sldNum" sz="quarter" idx="12"/>
          </p:nvPr>
        </p:nvSpPr>
        <p:spPr/>
        <p:txBody>
          <a:bodyPr/>
          <a:lstStyle/>
          <a:p>
            <a:fld id="{7F5096B4-3573-463C-BF05-258576BC5C1E}" type="slidenum">
              <a:rPr lang="en-US" smtClean="0"/>
              <a:t>‹#›</a:t>
            </a:fld>
            <a:endParaRPr lang="en-US"/>
          </a:p>
        </p:txBody>
      </p:sp>
    </p:spTree>
    <p:extLst>
      <p:ext uri="{BB962C8B-B14F-4D97-AF65-F5344CB8AC3E}">
        <p14:creationId xmlns:p14="http://schemas.microsoft.com/office/powerpoint/2010/main" val="1764998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A1C75-C2CB-413C-98AF-7EF2FFE5A2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BFFF45-1209-48D0-9AAE-95D489B8D190}"/>
              </a:ext>
            </a:extLst>
          </p:cNvPr>
          <p:cNvSpPr>
            <a:spLocks noGrp="1"/>
          </p:cNvSpPr>
          <p:nvPr>
            <p:ph type="dt" sz="half" idx="10"/>
          </p:nvPr>
        </p:nvSpPr>
        <p:spPr/>
        <p:txBody>
          <a:bodyPr/>
          <a:lstStyle/>
          <a:p>
            <a:fld id="{764FA9EE-2218-4DAE-9136-38BDBA64DB3D}" type="datetimeFigureOut">
              <a:rPr lang="en-US" smtClean="0"/>
              <a:t>8/21/2022</a:t>
            </a:fld>
            <a:endParaRPr lang="en-US"/>
          </a:p>
        </p:txBody>
      </p:sp>
      <p:sp>
        <p:nvSpPr>
          <p:cNvPr id="4" name="Footer Placeholder 3">
            <a:extLst>
              <a:ext uri="{FF2B5EF4-FFF2-40B4-BE49-F238E27FC236}">
                <a16:creationId xmlns:a16="http://schemas.microsoft.com/office/drawing/2014/main" id="{CC3D92FF-1E7D-4E8A-9D88-2B1C6A5D0B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2FC9C7-EDDE-4937-AE3E-73E0A471B2F8}"/>
              </a:ext>
            </a:extLst>
          </p:cNvPr>
          <p:cNvSpPr>
            <a:spLocks noGrp="1"/>
          </p:cNvSpPr>
          <p:nvPr>
            <p:ph type="sldNum" sz="quarter" idx="12"/>
          </p:nvPr>
        </p:nvSpPr>
        <p:spPr/>
        <p:txBody>
          <a:bodyPr/>
          <a:lstStyle/>
          <a:p>
            <a:fld id="{7F5096B4-3573-463C-BF05-258576BC5C1E}" type="slidenum">
              <a:rPr lang="en-US" smtClean="0"/>
              <a:t>‹#›</a:t>
            </a:fld>
            <a:endParaRPr lang="en-US"/>
          </a:p>
        </p:txBody>
      </p:sp>
    </p:spTree>
    <p:extLst>
      <p:ext uri="{BB962C8B-B14F-4D97-AF65-F5344CB8AC3E}">
        <p14:creationId xmlns:p14="http://schemas.microsoft.com/office/powerpoint/2010/main" val="4182597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DBDE42-54B6-4681-BB72-3A8CCCB2054D}"/>
              </a:ext>
            </a:extLst>
          </p:cNvPr>
          <p:cNvSpPr>
            <a:spLocks noGrp="1"/>
          </p:cNvSpPr>
          <p:nvPr>
            <p:ph type="dt" sz="half" idx="10"/>
          </p:nvPr>
        </p:nvSpPr>
        <p:spPr/>
        <p:txBody>
          <a:bodyPr/>
          <a:lstStyle/>
          <a:p>
            <a:fld id="{764FA9EE-2218-4DAE-9136-38BDBA64DB3D}" type="datetimeFigureOut">
              <a:rPr lang="en-US" smtClean="0"/>
              <a:t>8/21/2022</a:t>
            </a:fld>
            <a:endParaRPr lang="en-US"/>
          </a:p>
        </p:txBody>
      </p:sp>
      <p:sp>
        <p:nvSpPr>
          <p:cNvPr id="3" name="Footer Placeholder 2">
            <a:extLst>
              <a:ext uri="{FF2B5EF4-FFF2-40B4-BE49-F238E27FC236}">
                <a16:creationId xmlns:a16="http://schemas.microsoft.com/office/drawing/2014/main" id="{AE5B2EAD-6DE0-4C54-9FDD-4D2E125A47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F0A04B-3A9D-4AB6-ABE4-1486FEE6887B}"/>
              </a:ext>
            </a:extLst>
          </p:cNvPr>
          <p:cNvSpPr>
            <a:spLocks noGrp="1"/>
          </p:cNvSpPr>
          <p:nvPr>
            <p:ph type="sldNum" sz="quarter" idx="12"/>
          </p:nvPr>
        </p:nvSpPr>
        <p:spPr/>
        <p:txBody>
          <a:bodyPr/>
          <a:lstStyle/>
          <a:p>
            <a:fld id="{7F5096B4-3573-463C-BF05-258576BC5C1E}" type="slidenum">
              <a:rPr lang="en-US" smtClean="0"/>
              <a:t>‹#›</a:t>
            </a:fld>
            <a:endParaRPr lang="en-US"/>
          </a:p>
        </p:txBody>
      </p:sp>
    </p:spTree>
    <p:extLst>
      <p:ext uri="{BB962C8B-B14F-4D97-AF65-F5344CB8AC3E}">
        <p14:creationId xmlns:p14="http://schemas.microsoft.com/office/powerpoint/2010/main" val="114515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5C473-F879-4771-A0FB-23964A50B5B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E80023D3-A125-4BB3-826C-65EE797F08B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9B9526-D9F2-4A71-842B-934887E1238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5A68E52-DF1F-41AA-AA5E-E8837B7D51B1}"/>
              </a:ext>
            </a:extLst>
          </p:cNvPr>
          <p:cNvSpPr>
            <a:spLocks noGrp="1"/>
          </p:cNvSpPr>
          <p:nvPr>
            <p:ph type="dt" sz="half" idx="10"/>
          </p:nvPr>
        </p:nvSpPr>
        <p:spPr/>
        <p:txBody>
          <a:bodyPr/>
          <a:lstStyle/>
          <a:p>
            <a:fld id="{764FA9EE-2218-4DAE-9136-38BDBA64DB3D}" type="datetimeFigureOut">
              <a:rPr lang="en-US" smtClean="0"/>
              <a:t>8/21/2022</a:t>
            </a:fld>
            <a:endParaRPr lang="en-US"/>
          </a:p>
        </p:txBody>
      </p:sp>
      <p:sp>
        <p:nvSpPr>
          <p:cNvPr id="6" name="Footer Placeholder 5">
            <a:extLst>
              <a:ext uri="{FF2B5EF4-FFF2-40B4-BE49-F238E27FC236}">
                <a16:creationId xmlns:a16="http://schemas.microsoft.com/office/drawing/2014/main" id="{935B815D-9A2A-4B32-9148-ED89FF217B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22FC1F-A220-46DC-BE5B-03EDC8306472}"/>
              </a:ext>
            </a:extLst>
          </p:cNvPr>
          <p:cNvSpPr>
            <a:spLocks noGrp="1"/>
          </p:cNvSpPr>
          <p:nvPr>
            <p:ph type="sldNum" sz="quarter" idx="12"/>
          </p:nvPr>
        </p:nvSpPr>
        <p:spPr/>
        <p:txBody>
          <a:bodyPr/>
          <a:lstStyle/>
          <a:p>
            <a:fld id="{7F5096B4-3573-463C-BF05-258576BC5C1E}" type="slidenum">
              <a:rPr lang="en-US" smtClean="0"/>
              <a:t>‹#›</a:t>
            </a:fld>
            <a:endParaRPr lang="en-US"/>
          </a:p>
        </p:txBody>
      </p:sp>
    </p:spTree>
    <p:extLst>
      <p:ext uri="{BB962C8B-B14F-4D97-AF65-F5344CB8AC3E}">
        <p14:creationId xmlns:p14="http://schemas.microsoft.com/office/powerpoint/2010/main" val="3583191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98132-2A60-4395-9516-02F93DF3C1F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C7C8A54-DB28-4348-9B8B-A38F9A5DC26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BB92244-B4AE-427A-AB07-8A15D86C5FA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9867CA1-523D-4229-A2F1-0890D0477778}"/>
              </a:ext>
            </a:extLst>
          </p:cNvPr>
          <p:cNvSpPr>
            <a:spLocks noGrp="1"/>
          </p:cNvSpPr>
          <p:nvPr>
            <p:ph type="dt" sz="half" idx="10"/>
          </p:nvPr>
        </p:nvSpPr>
        <p:spPr/>
        <p:txBody>
          <a:bodyPr/>
          <a:lstStyle/>
          <a:p>
            <a:fld id="{764FA9EE-2218-4DAE-9136-38BDBA64DB3D}" type="datetimeFigureOut">
              <a:rPr lang="en-US" smtClean="0"/>
              <a:t>8/21/2022</a:t>
            </a:fld>
            <a:endParaRPr lang="en-US"/>
          </a:p>
        </p:txBody>
      </p:sp>
      <p:sp>
        <p:nvSpPr>
          <p:cNvPr id="6" name="Footer Placeholder 5">
            <a:extLst>
              <a:ext uri="{FF2B5EF4-FFF2-40B4-BE49-F238E27FC236}">
                <a16:creationId xmlns:a16="http://schemas.microsoft.com/office/drawing/2014/main" id="{5E9F112A-F3A5-4735-B8C6-7CB70D9840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9EF6C7-39E7-402F-B197-DCB4FD5B7ADD}"/>
              </a:ext>
            </a:extLst>
          </p:cNvPr>
          <p:cNvSpPr>
            <a:spLocks noGrp="1"/>
          </p:cNvSpPr>
          <p:nvPr>
            <p:ph type="sldNum" sz="quarter" idx="12"/>
          </p:nvPr>
        </p:nvSpPr>
        <p:spPr/>
        <p:txBody>
          <a:bodyPr/>
          <a:lstStyle/>
          <a:p>
            <a:fld id="{7F5096B4-3573-463C-BF05-258576BC5C1E}" type="slidenum">
              <a:rPr lang="en-US" smtClean="0"/>
              <a:t>‹#›</a:t>
            </a:fld>
            <a:endParaRPr lang="en-US"/>
          </a:p>
        </p:txBody>
      </p:sp>
    </p:spTree>
    <p:extLst>
      <p:ext uri="{BB962C8B-B14F-4D97-AF65-F5344CB8AC3E}">
        <p14:creationId xmlns:p14="http://schemas.microsoft.com/office/powerpoint/2010/main" val="1692166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1D1267-95E7-4E4A-BADD-FC6FB032D52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F39BE8-E2F4-448F-9B45-1EF46F5F510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9BE76F-C939-42D8-B0A2-E05A099F386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64FA9EE-2218-4DAE-9136-38BDBA64DB3D}" type="datetimeFigureOut">
              <a:rPr lang="en-US" smtClean="0"/>
              <a:t>8/21/2022</a:t>
            </a:fld>
            <a:endParaRPr lang="en-US"/>
          </a:p>
        </p:txBody>
      </p:sp>
      <p:sp>
        <p:nvSpPr>
          <p:cNvPr id="5" name="Footer Placeholder 4">
            <a:extLst>
              <a:ext uri="{FF2B5EF4-FFF2-40B4-BE49-F238E27FC236}">
                <a16:creationId xmlns:a16="http://schemas.microsoft.com/office/drawing/2014/main" id="{109E6194-46B7-42B4-AD86-D98E81FCEB9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B9602C-2074-4FF1-9F8D-2DC3AC2DC4B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096B4-3573-463C-BF05-258576BC5C1E}" type="slidenum">
              <a:rPr lang="en-US" smtClean="0"/>
              <a:t>‹#›</a:t>
            </a:fld>
            <a:endParaRPr lang="en-US"/>
          </a:p>
        </p:txBody>
      </p:sp>
    </p:spTree>
    <p:extLst>
      <p:ext uri="{BB962C8B-B14F-4D97-AF65-F5344CB8AC3E}">
        <p14:creationId xmlns:p14="http://schemas.microsoft.com/office/powerpoint/2010/main" val="1133294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80" name="Rectangle 1079">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2" name="Freeform: Shape 1081">
            <a:extLst>
              <a:ext uri="{FF2B5EF4-FFF2-40B4-BE49-F238E27FC236}">
                <a16:creationId xmlns:a16="http://schemas.microsoft.com/office/drawing/2014/main" id="{15109354-9C5D-4F8C-B0E6-D1043C7BF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2494" y="0"/>
            <a:ext cx="5671506"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Title 1"/>
          <p:cNvSpPr>
            <a:spLocks noGrp="1"/>
          </p:cNvSpPr>
          <p:nvPr>
            <p:ph type="ctrTitle"/>
          </p:nvPr>
        </p:nvSpPr>
        <p:spPr>
          <a:xfrm>
            <a:off x="4471915" y="316484"/>
            <a:ext cx="4519685" cy="2121916"/>
          </a:xfrm>
        </p:spPr>
        <p:txBody>
          <a:bodyPr vert="horz" lIns="91440" tIns="45720" rIns="91440" bIns="45720" rtlCol="0" anchor="b">
            <a:noAutofit/>
          </a:bodyPr>
          <a:lstStyle/>
          <a:p>
            <a:pPr algn="l" defTabSz="914400"/>
            <a:r>
              <a:rPr lang="en-US" sz="5400" b="1" kern="1200" dirty="0">
                <a:solidFill>
                  <a:srgbClr val="0070C0"/>
                </a:solidFill>
                <a:latin typeface="+mj-lt"/>
                <a:ea typeface="+mj-ea"/>
                <a:cs typeface="+mj-cs"/>
              </a:rPr>
              <a:t>Welcome To College Algebra (w/Co-req)</a:t>
            </a:r>
          </a:p>
        </p:txBody>
      </p:sp>
      <p:sp>
        <p:nvSpPr>
          <p:cNvPr id="1084" name="sketch line">
            <a:extLst>
              <a:ext uri="{FF2B5EF4-FFF2-40B4-BE49-F238E27FC236}">
                <a16:creationId xmlns:a16="http://schemas.microsoft.com/office/drawing/2014/main" id="{49B530FE-A87D-41A0-A920-ADC6539EA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9514" y="2560829"/>
            <a:ext cx="3771900" cy="18288"/>
          </a:xfrm>
          <a:custGeom>
            <a:avLst/>
            <a:gdLst>
              <a:gd name="connsiteX0" fmla="*/ 0 w 3771900"/>
              <a:gd name="connsiteY0" fmla="*/ 0 h 18288"/>
              <a:gd name="connsiteX1" fmla="*/ 704088 w 3771900"/>
              <a:gd name="connsiteY1" fmla="*/ 0 h 18288"/>
              <a:gd name="connsiteX2" fmla="*/ 1370457 w 3771900"/>
              <a:gd name="connsiteY2" fmla="*/ 0 h 18288"/>
              <a:gd name="connsiteX3" fmla="*/ 2036826 w 3771900"/>
              <a:gd name="connsiteY3" fmla="*/ 0 h 18288"/>
              <a:gd name="connsiteX4" fmla="*/ 2552319 w 3771900"/>
              <a:gd name="connsiteY4" fmla="*/ 0 h 18288"/>
              <a:gd name="connsiteX5" fmla="*/ 3105531 w 3771900"/>
              <a:gd name="connsiteY5" fmla="*/ 0 h 18288"/>
              <a:gd name="connsiteX6" fmla="*/ 3771900 w 3771900"/>
              <a:gd name="connsiteY6" fmla="*/ 0 h 18288"/>
              <a:gd name="connsiteX7" fmla="*/ 3771900 w 3771900"/>
              <a:gd name="connsiteY7" fmla="*/ 18288 h 18288"/>
              <a:gd name="connsiteX8" fmla="*/ 3143250 w 3771900"/>
              <a:gd name="connsiteY8" fmla="*/ 18288 h 18288"/>
              <a:gd name="connsiteX9" fmla="*/ 2627757 w 3771900"/>
              <a:gd name="connsiteY9" fmla="*/ 18288 h 18288"/>
              <a:gd name="connsiteX10" fmla="*/ 2112264 w 3771900"/>
              <a:gd name="connsiteY10" fmla="*/ 18288 h 18288"/>
              <a:gd name="connsiteX11" fmla="*/ 1445895 w 3771900"/>
              <a:gd name="connsiteY11" fmla="*/ 18288 h 18288"/>
              <a:gd name="connsiteX12" fmla="*/ 892683 w 3771900"/>
              <a:gd name="connsiteY12" fmla="*/ 18288 h 18288"/>
              <a:gd name="connsiteX13" fmla="*/ 0 w 3771900"/>
              <a:gd name="connsiteY13" fmla="*/ 18288 h 18288"/>
              <a:gd name="connsiteX14" fmla="*/ 0 w 3771900"/>
              <a:gd name="connsiteY14" fmla="*/ 0 h 18288"/>
              <a:gd name="connsiteX0" fmla="*/ 0 w 3771900"/>
              <a:gd name="connsiteY0" fmla="*/ 0 h 18288"/>
              <a:gd name="connsiteX1" fmla="*/ 590931 w 3771900"/>
              <a:gd name="connsiteY1" fmla="*/ 0 h 18288"/>
              <a:gd name="connsiteX2" fmla="*/ 1106424 w 3771900"/>
              <a:gd name="connsiteY2" fmla="*/ 0 h 18288"/>
              <a:gd name="connsiteX3" fmla="*/ 1810512 w 3771900"/>
              <a:gd name="connsiteY3" fmla="*/ 0 h 18288"/>
              <a:gd name="connsiteX4" fmla="*/ 2401443 w 3771900"/>
              <a:gd name="connsiteY4" fmla="*/ 0 h 18288"/>
              <a:gd name="connsiteX5" fmla="*/ 2992374 w 3771900"/>
              <a:gd name="connsiteY5" fmla="*/ 0 h 18288"/>
              <a:gd name="connsiteX6" fmla="*/ 3771900 w 3771900"/>
              <a:gd name="connsiteY6" fmla="*/ 0 h 18288"/>
              <a:gd name="connsiteX7" fmla="*/ 3771900 w 3771900"/>
              <a:gd name="connsiteY7" fmla="*/ 18288 h 18288"/>
              <a:gd name="connsiteX8" fmla="*/ 3143250 w 3771900"/>
              <a:gd name="connsiteY8" fmla="*/ 18288 h 18288"/>
              <a:gd name="connsiteX9" fmla="*/ 2627757 w 3771900"/>
              <a:gd name="connsiteY9" fmla="*/ 18288 h 18288"/>
              <a:gd name="connsiteX10" fmla="*/ 1999107 w 3771900"/>
              <a:gd name="connsiteY10" fmla="*/ 18288 h 18288"/>
              <a:gd name="connsiteX11" fmla="*/ 1370457 w 3771900"/>
              <a:gd name="connsiteY11" fmla="*/ 18288 h 18288"/>
              <a:gd name="connsiteX12" fmla="*/ 779526 w 3771900"/>
              <a:gd name="connsiteY12" fmla="*/ 18288 h 18288"/>
              <a:gd name="connsiteX13" fmla="*/ 0 w 3771900"/>
              <a:gd name="connsiteY13" fmla="*/ 18288 h 18288"/>
              <a:gd name="connsiteX14" fmla="*/ 0 w 37719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771900" h="18288" fill="none" extrusionOk="0">
                <a:moveTo>
                  <a:pt x="0" y="0"/>
                </a:moveTo>
                <a:cubicBezTo>
                  <a:pt x="287436" y="-36175"/>
                  <a:pt x="366245" y="33246"/>
                  <a:pt x="704088" y="0"/>
                </a:cubicBezTo>
                <a:cubicBezTo>
                  <a:pt x="1023542" y="-9212"/>
                  <a:pt x="1135888" y="21706"/>
                  <a:pt x="1370457" y="0"/>
                </a:cubicBezTo>
                <a:cubicBezTo>
                  <a:pt x="1612643" y="1012"/>
                  <a:pt x="1918282" y="-28472"/>
                  <a:pt x="2036826" y="0"/>
                </a:cubicBezTo>
                <a:cubicBezTo>
                  <a:pt x="2158661" y="40105"/>
                  <a:pt x="2354247" y="26415"/>
                  <a:pt x="2552319" y="0"/>
                </a:cubicBezTo>
                <a:cubicBezTo>
                  <a:pt x="2716777" y="-17114"/>
                  <a:pt x="2824915" y="23043"/>
                  <a:pt x="3105531" y="0"/>
                </a:cubicBezTo>
                <a:cubicBezTo>
                  <a:pt x="3381044" y="-32429"/>
                  <a:pt x="3596902" y="3395"/>
                  <a:pt x="3771900" y="0"/>
                </a:cubicBezTo>
                <a:cubicBezTo>
                  <a:pt x="3771609" y="9035"/>
                  <a:pt x="3771801" y="15148"/>
                  <a:pt x="3771900" y="18288"/>
                </a:cubicBezTo>
                <a:cubicBezTo>
                  <a:pt x="3457794" y="19957"/>
                  <a:pt x="3415448" y="-15179"/>
                  <a:pt x="3143250" y="18288"/>
                </a:cubicBezTo>
                <a:cubicBezTo>
                  <a:pt x="2866953" y="44091"/>
                  <a:pt x="2852564" y="22861"/>
                  <a:pt x="2627757" y="18288"/>
                </a:cubicBezTo>
                <a:cubicBezTo>
                  <a:pt x="2412632" y="15061"/>
                  <a:pt x="2228768" y="-1260"/>
                  <a:pt x="2112264" y="18288"/>
                </a:cubicBezTo>
                <a:cubicBezTo>
                  <a:pt x="1975640" y="66897"/>
                  <a:pt x="1635725" y="-13484"/>
                  <a:pt x="1445895" y="18288"/>
                </a:cubicBezTo>
                <a:cubicBezTo>
                  <a:pt x="1247266" y="8685"/>
                  <a:pt x="1124650" y="19647"/>
                  <a:pt x="892683" y="18288"/>
                </a:cubicBezTo>
                <a:cubicBezTo>
                  <a:pt x="637653" y="4646"/>
                  <a:pt x="185278" y="-30427"/>
                  <a:pt x="0" y="18288"/>
                </a:cubicBezTo>
                <a:cubicBezTo>
                  <a:pt x="-470" y="12661"/>
                  <a:pt x="773" y="6041"/>
                  <a:pt x="0" y="0"/>
                </a:cubicBezTo>
                <a:close/>
              </a:path>
              <a:path w="3771900" h="18288" stroke="0" extrusionOk="0">
                <a:moveTo>
                  <a:pt x="0" y="0"/>
                </a:moveTo>
                <a:cubicBezTo>
                  <a:pt x="191819" y="-28991"/>
                  <a:pt x="417180" y="8728"/>
                  <a:pt x="590931" y="0"/>
                </a:cubicBezTo>
                <a:cubicBezTo>
                  <a:pt x="784185" y="36025"/>
                  <a:pt x="942031" y="-7179"/>
                  <a:pt x="1106424" y="0"/>
                </a:cubicBezTo>
                <a:cubicBezTo>
                  <a:pt x="1308616" y="2226"/>
                  <a:pt x="1630174" y="34516"/>
                  <a:pt x="1810512" y="0"/>
                </a:cubicBezTo>
                <a:cubicBezTo>
                  <a:pt x="2022091" y="-3811"/>
                  <a:pt x="2188284" y="60598"/>
                  <a:pt x="2401443" y="0"/>
                </a:cubicBezTo>
                <a:cubicBezTo>
                  <a:pt x="2637014" y="-16349"/>
                  <a:pt x="2745608" y="-42652"/>
                  <a:pt x="2992374" y="0"/>
                </a:cubicBezTo>
                <a:cubicBezTo>
                  <a:pt x="3199629" y="42236"/>
                  <a:pt x="3496969" y="9414"/>
                  <a:pt x="3771900" y="0"/>
                </a:cubicBezTo>
                <a:cubicBezTo>
                  <a:pt x="3771420" y="6734"/>
                  <a:pt x="3771655" y="13051"/>
                  <a:pt x="3771900" y="18288"/>
                </a:cubicBezTo>
                <a:cubicBezTo>
                  <a:pt x="3462953" y="18781"/>
                  <a:pt x="3361132" y="1005"/>
                  <a:pt x="3143250" y="18288"/>
                </a:cubicBezTo>
                <a:cubicBezTo>
                  <a:pt x="2921481" y="34309"/>
                  <a:pt x="2854045" y="33328"/>
                  <a:pt x="2627757" y="18288"/>
                </a:cubicBezTo>
                <a:cubicBezTo>
                  <a:pt x="2409270" y="9750"/>
                  <a:pt x="2187246" y="-7226"/>
                  <a:pt x="1999107" y="18288"/>
                </a:cubicBezTo>
                <a:cubicBezTo>
                  <a:pt x="1815666" y="58826"/>
                  <a:pt x="1527808" y="-26152"/>
                  <a:pt x="1370457" y="18288"/>
                </a:cubicBezTo>
                <a:cubicBezTo>
                  <a:pt x="1214923" y="5764"/>
                  <a:pt x="1016212" y="-1456"/>
                  <a:pt x="779526" y="18288"/>
                </a:cubicBezTo>
                <a:cubicBezTo>
                  <a:pt x="536663" y="13268"/>
                  <a:pt x="178663" y="4126"/>
                  <a:pt x="0" y="18288"/>
                </a:cubicBezTo>
                <a:cubicBezTo>
                  <a:pt x="675" y="10011"/>
                  <a:pt x="125" y="8388"/>
                  <a:pt x="0" y="0"/>
                </a:cubicBezTo>
                <a:close/>
              </a:path>
              <a:path w="3771900" h="18288" fill="none" stroke="0" extrusionOk="0">
                <a:moveTo>
                  <a:pt x="0" y="0"/>
                </a:moveTo>
                <a:cubicBezTo>
                  <a:pt x="271103" y="-25687"/>
                  <a:pt x="370438" y="30140"/>
                  <a:pt x="704088" y="0"/>
                </a:cubicBezTo>
                <a:cubicBezTo>
                  <a:pt x="1051115" y="-25477"/>
                  <a:pt x="1106895" y="16187"/>
                  <a:pt x="1370457" y="0"/>
                </a:cubicBezTo>
                <a:cubicBezTo>
                  <a:pt x="1595146" y="2237"/>
                  <a:pt x="1896955" y="5767"/>
                  <a:pt x="2036826" y="0"/>
                </a:cubicBezTo>
                <a:cubicBezTo>
                  <a:pt x="2142627" y="2170"/>
                  <a:pt x="2421721" y="38840"/>
                  <a:pt x="2552319" y="0"/>
                </a:cubicBezTo>
                <a:cubicBezTo>
                  <a:pt x="2724848" y="-23030"/>
                  <a:pt x="2834005" y="15708"/>
                  <a:pt x="3105531" y="0"/>
                </a:cubicBezTo>
                <a:cubicBezTo>
                  <a:pt x="3342444" y="-24681"/>
                  <a:pt x="3609910" y="18784"/>
                  <a:pt x="3771900" y="0"/>
                </a:cubicBezTo>
                <a:cubicBezTo>
                  <a:pt x="3771328" y="8167"/>
                  <a:pt x="3771537" y="15177"/>
                  <a:pt x="3771900" y="18288"/>
                </a:cubicBezTo>
                <a:cubicBezTo>
                  <a:pt x="3464839" y="21068"/>
                  <a:pt x="3426011" y="-5801"/>
                  <a:pt x="3143250" y="18288"/>
                </a:cubicBezTo>
                <a:cubicBezTo>
                  <a:pt x="2863841" y="43255"/>
                  <a:pt x="2853465" y="28308"/>
                  <a:pt x="2627757" y="18288"/>
                </a:cubicBezTo>
                <a:cubicBezTo>
                  <a:pt x="2409491" y="18900"/>
                  <a:pt x="2243209" y="25448"/>
                  <a:pt x="2112264" y="18288"/>
                </a:cubicBezTo>
                <a:cubicBezTo>
                  <a:pt x="1997644" y="61180"/>
                  <a:pt x="1680001" y="64423"/>
                  <a:pt x="1445895" y="18288"/>
                </a:cubicBezTo>
                <a:cubicBezTo>
                  <a:pt x="1252635" y="3548"/>
                  <a:pt x="1127940" y="-648"/>
                  <a:pt x="892683" y="18288"/>
                </a:cubicBezTo>
                <a:cubicBezTo>
                  <a:pt x="631867" y="19114"/>
                  <a:pt x="176899" y="-29012"/>
                  <a:pt x="0" y="18288"/>
                </a:cubicBezTo>
                <a:cubicBezTo>
                  <a:pt x="-201" y="11951"/>
                  <a:pt x="215" y="4870"/>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custGeom>
                    <a:avLst/>
                    <a:gdLst>
                      <a:gd name="connsiteX0" fmla="*/ 0 w 3771900"/>
                      <a:gd name="connsiteY0" fmla="*/ 0 h 18288"/>
                      <a:gd name="connsiteX1" fmla="*/ 704088 w 3771900"/>
                      <a:gd name="connsiteY1" fmla="*/ 0 h 18288"/>
                      <a:gd name="connsiteX2" fmla="*/ 1370457 w 3771900"/>
                      <a:gd name="connsiteY2" fmla="*/ 0 h 18288"/>
                      <a:gd name="connsiteX3" fmla="*/ 2036826 w 3771900"/>
                      <a:gd name="connsiteY3" fmla="*/ 0 h 18288"/>
                      <a:gd name="connsiteX4" fmla="*/ 2552319 w 3771900"/>
                      <a:gd name="connsiteY4" fmla="*/ 0 h 18288"/>
                      <a:gd name="connsiteX5" fmla="*/ 3105531 w 3771900"/>
                      <a:gd name="connsiteY5" fmla="*/ 0 h 18288"/>
                      <a:gd name="connsiteX6" fmla="*/ 3771900 w 3771900"/>
                      <a:gd name="connsiteY6" fmla="*/ 0 h 18288"/>
                      <a:gd name="connsiteX7" fmla="*/ 3771900 w 3771900"/>
                      <a:gd name="connsiteY7" fmla="*/ 18288 h 18288"/>
                      <a:gd name="connsiteX8" fmla="*/ 3143250 w 3771900"/>
                      <a:gd name="connsiteY8" fmla="*/ 18288 h 18288"/>
                      <a:gd name="connsiteX9" fmla="*/ 2627757 w 3771900"/>
                      <a:gd name="connsiteY9" fmla="*/ 18288 h 18288"/>
                      <a:gd name="connsiteX10" fmla="*/ 2112264 w 3771900"/>
                      <a:gd name="connsiteY10" fmla="*/ 18288 h 18288"/>
                      <a:gd name="connsiteX11" fmla="*/ 1445895 w 3771900"/>
                      <a:gd name="connsiteY11" fmla="*/ 18288 h 18288"/>
                      <a:gd name="connsiteX12" fmla="*/ 892683 w 3771900"/>
                      <a:gd name="connsiteY12" fmla="*/ 18288 h 18288"/>
                      <a:gd name="connsiteX13" fmla="*/ 0 w 3771900"/>
                      <a:gd name="connsiteY13" fmla="*/ 18288 h 18288"/>
                      <a:gd name="connsiteX14" fmla="*/ 0 w 37719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771900" h="18288" fill="none" extrusionOk="0">
                        <a:moveTo>
                          <a:pt x="0" y="0"/>
                        </a:moveTo>
                        <a:cubicBezTo>
                          <a:pt x="285982" y="-16509"/>
                          <a:pt x="373591" y="28957"/>
                          <a:pt x="704088" y="0"/>
                        </a:cubicBezTo>
                        <a:cubicBezTo>
                          <a:pt x="1034585" y="-28957"/>
                          <a:pt x="1127575" y="15529"/>
                          <a:pt x="1370457" y="0"/>
                        </a:cubicBezTo>
                        <a:cubicBezTo>
                          <a:pt x="1613339" y="-15529"/>
                          <a:pt x="1901330" y="-18417"/>
                          <a:pt x="2036826" y="0"/>
                        </a:cubicBezTo>
                        <a:cubicBezTo>
                          <a:pt x="2172322" y="18417"/>
                          <a:pt x="2391554" y="24426"/>
                          <a:pt x="2552319" y="0"/>
                        </a:cubicBezTo>
                        <a:cubicBezTo>
                          <a:pt x="2713084" y="-24426"/>
                          <a:pt x="2832344" y="19126"/>
                          <a:pt x="3105531" y="0"/>
                        </a:cubicBezTo>
                        <a:cubicBezTo>
                          <a:pt x="3378718" y="-19126"/>
                          <a:pt x="3624591" y="4962"/>
                          <a:pt x="3771900" y="0"/>
                        </a:cubicBezTo>
                        <a:cubicBezTo>
                          <a:pt x="3771400" y="8855"/>
                          <a:pt x="3772009" y="14521"/>
                          <a:pt x="3771900" y="18288"/>
                        </a:cubicBezTo>
                        <a:cubicBezTo>
                          <a:pt x="3458898" y="17742"/>
                          <a:pt x="3421743" y="-6827"/>
                          <a:pt x="3143250" y="18288"/>
                        </a:cubicBezTo>
                        <a:cubicBezTo>
                          <a:pt x="2864757" y="43403"/>
                          <a:pt x="2852800" y="27764"/>
                          <a:pt x="2627757" y="18288"/>
                        </a:cubicBezTo>
                        <a:cubicBezTo>
                          <a:pt x="2402714" y="8812"/>
                          <a:pt x="2240384" y="-3809"/>
                          <a:pt x="2112264" y="18288"/>
                        </a:cubicBezTo>
                        <a:cubicBezTo>
                          <a:pt x="1984144" y="40385"/>
                          <a:pt x="1648028" y="25259"/>
                          <a:pt x="1445895" y="18288"/>
                        </a:cubicBezTo>
                        <a:cubicBezTo>
                          <a:pt x="1243762" y="11317"/>
                          <a:pt x="1123026" y="22466"/>
                          <a:pt x="892683" y="18288"/>
                        </a:cubicBezTo>
                        <a:cubicBezTo>
                          <a:pt x="662340" y="14110"/>
                          <a:pt x="180978" y="-26198"/>
                          <a:pt x="0" y="18288"/>
                        </a:cubicBezTo>
                        <a:cubicBezTo>
                          <a:pt x="683" y="12014"/>
                          <a:pt x="724" y="5908"/>
                          <a:pt x="0" y="0"/>
                        </a:cubicBezTo>
                        <a:close/>
                      </a:path>
                      <a:path w="3771900" h="18288" stroke="0" extrusionOk="0">
                        <a:moveTo>
                          <a:pt x="0" y="0"/>
                        </a:moveTo>
                        <a:cubicBezTo>
                          <a:pt x="168080" y="-24280"/>
                          <a:pt x="426899" y="-27643"/>
                          <a:pt x="590931" y="0"/>
                        </a:cubicBezTo>
                        <a:cubicBezTo>
                          <a:pt x="754963" y="27643"/>
                          <a:pt x="943937" y="-964"/>
                          <a:pt x="1106424" y="0"/>
                        </a:cubicBezTo>
                        <a:cubicBezTo>
                          <a:pt x="1268911" y="964"/>
                          <a:pt x="1620128" y="24107"/>
                          <a:pt x="1810512" y="0"/>
                        </a:cubicBezTo>
                        <a:cubicBezTo>
                          <a:pt x="2000896" y="-24107"/>
                          <a:pt x="2173109" y="23508"/>
                          <a:pt x="2401443" y="0"/>
                        </a:cubicBezTo>
                        <a:cubicBezTo>
                          <a:pt x="2629777" y="-23508"/>
                          <a:pt x="2762620" y="-19902"/>
                          <a:pt x="2992374" y="0"/>
                        </a:cubicBezTo>
                        <a:cubicBezTo>
                          <a:pt x="3222128" y="19902"/>
                          <a:pt x="3483193" y="6322"/>
                          <a:pt x="3771900" y="0"/>
                        </a:cubicBezTo>
                        <a:cubicBezTo>
                          <a:pt x="3771002" y="7180"/>
                          <a:pt x="3772069" y="13790"/>
                          <a:pt x="3771900" y="18288"/>
                        </a:cubicBezTo>
                        <a:cubicBezTo>
                          <a:pt x="3466427" y="17166"/>
                          <a:pt x="3360902" y="-2444"/>
                          <a:pt x="3143250" y="18288"/>
                        </a:cubicBezTo>
                        <a:cubicBezTo>
                          <a:pt x="2925598" y="39020"/>
                          <a:pt x="2852709" y="34774"/>
                          <a:pt x="2627757" y="18288"/>
                        </a:cubicBezTo>
                        <a:cubicBezTo>
                          <a:pt x="2402805" y="1802"/>
                          <a:pt x="2156087" y="-12568"/>
                          <a:pt x="1999107" y="18288"/>
                        </a:cubicBezTo>
                        <a:cubicBezTo>
                          <a:pt x="1842127" y="49144"/>
                          <a:pt x="1528676" y="3672"/>
                          <a:pt x="1370457" y="18288"/>
                        </a:cubicBezTo>
                        <a:cubicBezTo>
                          <a:pt x="1212238" y="32905"/>
                          <a:pt x="1007440" y="24475"/>
                          <a:pt x="779526" y="18288"/>
                        </a:cubicBezTo>
                        <a:cubicBezTo>
                          <a:pt x="551612" y="12101"/>
                          <a:pt x="175765" y="8638"/>
                          <a:pt x="0" y="18288"/>
                        </a:cubicBezTo>
                        <a:cubicBezTo>
                          <a:pt x="571" y="10093"/>
                          <a:pt x="-125" y="840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Graphical user interface, text&#10;&#10;Description automatically generated">
            <a:extLst>
              <a:ext uri="{FF2B5EF4-FFF2-40B4-BE49-F238E27FC236}">
                <a16:creationId xmlns:a16="http://schemas.microsoft.com/office/drawing/2014/main" id="{83A3A6CA-02D9-422C-3BF1-DD9DD838C2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280008"/>
            <a:ext cx="3907077" cy="4365448"/>
          </a:xfrm>
          <a:prstGeom prst="rect">
            <a:avLst/>
          </a:prstGeom>
          <a:ln w="38100">
            <a:solidFill>
              <a:schemeClr val="tx1"/>
            </a:solidFill>
          </a:ln>
        </p:spPr>
      </p:pic>
      <p:graphicFrame>
        <p:nvGraphicFramePr>
          <p:cNvPr id="1086" name="Title 1">
            <a:extLst>
              <a:ext uri="{FF2B5EF4-FFF2-40B4-BE49-F238E27FC236}">
                <a16:creationId xmlns:a16="http://schemas.microsoft.com/office/drawing/2014/main" id="{0866905D-2B9F-15DF-8427-0F0EDD30C7D0}"/>
              </a:ext>
            </a:extLst>
          </p:cNvPr>
          <p:cNvGraphicFramePr/>
          <p:nvPr/>
        </p:nvGraphicFramePr>
        <p:xfrm>
          <a:off x="4319515" y="2798064"/>
          <a:ext cx="4095821" cy="3417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8223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0">
            <a:extLst>
              <a:ext uri="{FF2B5EF4-FFF2-40B4-BE49-F238E27FC236}">
                <a16:creationId xmlns:a16="http://schemas.microsoft.com/office/drawing/2014/main" id="{B63E10B8-7A5C-4E1D-BE92-AAA068608C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485804"/>
            <a:ext cx="4150143" cy="3510776"/>
          </a:xfrm>
          <a:prstGeom prst="rect">
            <a:avLst/>
          </a:prstGeom>
          <a:solidFill>
            <a:srgbClr val="FFFFFF"/>
          </a:solidFill>
          <a:ln w="63500">
            <a:solidFill>
              <a:srgbClr val="36374E"/>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8">
            <a:extLst>
              <a:ext uri="{FF2B5EF4-FFF2-40B4-BE49-F238E27FC236}">
                <a16:creationId xmlns:a16="http://schemas.microsoft.com/office/drawing/2014/main" id="{338FA52E-C3E0-E63D-8009-5D54FC5EB3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464" y="780881"/>
            <a:ext cx="3894163" cy="2920622"/>
          </a:xfrm>
          <a:prstGeom prst="rect">
            <a:avLst/>
          </a:prstGeom>
        </p:spPr>
      </p:pic>
      <p:sp>
        <p:nvSpPr>
          <p:cNvPr id="19" name="Rectangle 12">
            <a:extLst>
              <a:ext uri="{FF2B5EF4-FFF2-40B4-BE49-F238E27FC236}">
                <a16:creationId xmlns:a16="http://schemas.microsoft.com/office/drawing/2014/main" id="{E1C32068-6A8E-44A5-BE2D-65E7EC2DB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474" y="4157449"/>
            <a:ext cx="2014746" cy="2216840"/>
          </a:xfrm>
          <a:prstGeom prst="rect">
            <a:avLst/>
          </a:prstGeom>
          <a:solidFill>
            <a:srgbClr val="FFFFFF"/>
          </a:solidFill>
          <a:ln w="635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r="28695"/>
          <a:stretch/>
        </p:blipFill>
        <p:spPr>
          <a:xfrm rot="5400000">
            <a:off x="544013" y="4390753"/>
            <a:ext cx="1664002" cy="1750232"/>
          </a:xfrm>
          <a:prstGeom prst="rect">
            <a:avLst/>
          </a:prstGeom>
        </p:spPr>
      </p:pic>
      <p:sp>
        <p:nvSpPr>
          <p:cNvPr id="20" name="Rectangle 14">
            <a:extLst>
              <a:ext uri="{FF2B5EF4-FFF2-40B4-BE49-F238E27FC236}">
                <a16:creationId xmlns:a16="http://schemas.microsoft.com/office/drawing/2014/main" id="{83940A33-AE5F-4FC1-AFFF-1BC5DD32E1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98870" y="4157449"/>
            <a:ext cx="2014746" cy="2216840"/>
          </a:xfrm>
          <a:prstGeom prst="rect">
            <a:avLst/>
          </a:prstGeom>
          <a:solidFill>
            <a:srgbClr val="FFFFFF"/>
          </a:solidFill>
          <a:ln w="635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47286" y="4350186"/>
            <a:ext cx="1517912" cy="1873965"/>
          </a:xfrm>
          <a:prstGeom prst="rect">
            <a:avLst/>
          </a:prstGeom>
        </p:spPr>
      </p:pic>
      <p:sp>
        <p:nvSpPr>
          <p:cNvPr id="17" name="Rectangle 16">
            <a:extLst>
              <a:ext uri="{FF2B5EF4-FFF2-40B4-BE49-F238E27FC236}">
                <a16:creationId xmlns:a16="http://schemas.microsoft.com/office/drawing/2014/main" id="{9310DD53-17D0-4A12-A0E2-72F33348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7141" y="485805"/>
            <a:ext cx="4133384" cy="5888484"/>
          </a:xfrm>
          <a:prstGeom prst="rect">
            <a:avLst/>
          </a:prstGeom>
          <a:solidFill>
            <a:srgbClr val="FFFFFF"/>
          </a:solidFill>
          <a:ln w="635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06857" y="635943"/>
            <a:ext cx="3813951" cy="5588208"/>
          </a:xfrm>
          <a:prstGeom prst="rect">
            <a:avLst/>
          </a:prstGeom>
        </p:spPr>
      </p:pic>
    </p:spTree>
    <p:extLst>
      <p:ext uri="{BB962C8B-B14F-4D97-AF65-F5344CB8AC3E}">
        <p14:creationId xmlns:p14="http://schemas.microsoft.com/office/powerpoint/2010/main" val="2133225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9264D464-898B-4908-88FD-33A83D6ED6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C9CFF23F-3A0D-59A0-7F03-826DBF0E2DA0}"/>
              </a:ext>
            </a:extLst>
          </p:cNvPr>
          <p:cNvSpPr txBox="1"/>
          <p:nvPr/>
        </p:nvSpPr>
        <p:spPr>
          <a:xfrm>
            <a:off x="685800" y="365126"/>
            <a:ext cx="7356447" cy="1146176"/>
          </a:xfrm>
        </p:spPr>
        <p:txBody>
          <a:bodyPr vert="horz" lIns="91440" tIns="45720" rIns="91440" bIns="45720" rtlCol="0" anchor="ctr">
            <a:normAutofit/>
          </a:bodyPr>
          <a:lstStyle/>
          <a:p>
            <a:pPr>
              <a:lnSpc>
                <a:spcPct val="90000"/>
              </a:lnSpc>
              <a:spcBef>
                <a:spcPct val="0"/>
              </a:spcBef>
              <a:spcAft>
                <a:spcPts val="600"/>
              </a:spcAft>
            </a:pPr>
            <a:r>
              <a:rPr lang="en-US" sz="4400" b="1" kern="1200" dirty="0">
                <a:solidFill>
                  <a:schemeClr val="bg1"/>
                </a:solidFill>
                <a:latin typeface="+mj-lt"/>
                <a:ea typeface="+mj-ea"/>
                <a:cs typeface="+mj-cs"/>
              </a:rPr>
              <a:t>College Algebra w/Co-Req</a:t>
            </a:r>
          </a:p>
        </p:txBody>
      </p:sp>
      <p:sp>
        <p:nvSpPr>
          <p:cNvPr id="27" name="Freeform: Shape 26">
            <a:extLst>
              <a:ext uri="{FF2B5EF4-FFF2-40B4-BE49-F238E27FC236}">
                <a16:creationId xmlns:a16="http://schemas.microsoft.com/office/drawing/2014/main" id="{F0BC1D9E-4401-4EC0-88FD-ED103CB570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50502" y="2"/>
            <a:ext cx="893498" cy="1511301"/>
          </a:xfrm>
          <a:custGeom>
            <a:avLst/>
            <a:gdLst>
              <a:gd name="connsiteX0" fmla="*/ 697617 w 1191330"/>
              <a:gd name="connsiteY0" fmla="*/ 0 h 1511301"/>
              <a:gd name="connsiteX1" fmla="*/ 1191330 w 1191330"/>
              <a:gd name="connsiteY1" fmla="*/ 0 h 1511301"/>
              <a:gd name="connsiteX2" fmla="*/ 1191330 w 1191330"/>
              <a:gd name="connsiteY2" fmla="*/ 1511301 h 1511301"/>
              <a:gd name="connsiteX3" fmla="*/ 0 w 1191330"/>
              <a:gd name="connsiteY3" fmla="*/ 1511301 h 1511301"/>
            </a:gdLst>
            <a:ahLst/>
            <a:cxnLst>
              <a:cxn ang="0">
                <a:pos x="connsiteX0" y="connsiteY0"/>
              </a:cxn>
              <a:cxn ang="0">
                <a:pos x="connsiteX1" y="connsiteY1"/>
              </a:cxn>
              <a:cxn ang="0">
                <a:pos x="connsiteX2" y="connsiteY2"/>
              </a:cxn>
              <a:cxn ang="0">
                <a:pos x="connsiteX3" y="connsiteY3"/>
              </a:cxn>
            </a:cxnLst>
            <a:rect l="l" t="t" r="r" b="b"/>
            <a:pathLst>
              <a:path w="1191330" h="1511301">
                <a:moveTo>
                  <a:pt x="697617" y="0"/>
                </a:moveTo>
                <a:lnTo>
                  <a:pt x="1191330" y="0"/>
                </a:lnTo>
                <a:lnTo>
                  <a:pt x="1191330" y="1511301"/>
                </a:lnTo>
                <a:lnTo>
                  <a:pt x="0" y="151130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9" name="Freeform: Shape 28">
            <a:extLst>
              <a:ext uri="{FF2B5EF4-FFF2-40B4-BE49-F238E27FC236}">
                <a16:creationId xmlns:a16="http://schemas.microsoft.com/office/drawing/2014/main" id="{B0AAF7C9-094E-400C-A428-F6C2262F6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8064990" cy="5167312"/>
          </a:xfrm>
          <a:custGeom>
            <a:avLst/>
            <a:gdLst>
              <a:gd name="connsiteX0" fmla="*/ 0 w 10753320"/>
              <a:gd name="connsiteY0" fmla="*/ 0 h 5167312"/>
              <a:gd name="connsiteX1" fmla="*/ 9680943 w 10753320"/>
              <a:gd name="connsiteY1" fmla="*/ 0 h 5167312"/>
              <a:gd name="connsiteX2" fmla="*/ 9680223 w 10753320"/>
              <a:gd name="connsiteY2" fmla="*/ 952 h 5167312"/>
              <a:gd name="connsiteX3" fmla="*/ 10753320 w 10753320"/>
              <a:gd name="connsiteY3" fmla="*/ 952 h 5167312"/>
              <a:gd name="connsiteX4" fmla="*/ 8359441 w 10753320"/>
              <a:gd name="connsiteY4" fmla="*/ 5167312 h 5167312"/>
              <a:gd name="connsiteX5" fmla="*/ 4821866 w 10753320"/>
              <a:gd name="connsiteY5" fmla="*/ 5167312 h 5167312"/>
              <a:gd name="connsiteX6" fmla="*/ 4821866 w 10753320"/>
              <a:gd name="connsiteY6" fmla="*/ 5166360 h 5167312"/>
              <a:gd name="connsiteX7" fmla="*/ 0 w 10753320"/>
              <a:gd name="connsiteY7" fmla="*/ 5166360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753320" h="5167312">
                <a:moveTo>
                  <a:pt x="0" y="0"/>
                </a:moveTo>
                <a:lnTo>
                  <a:pt x="9680943" y="0"/>
                </a:lnTo>
                <a:lnTo>
                  <a:pt x="9680223" y="952"/>
                </a:lnTo>
                <a:lnTo>
                  <a:pt x="10753320" y="952"/>
                </a:lnTo>
                <a:lnTo>
                  <a:pt x="8359441" y="5167312"/>
                </a:lnTo>
                <a:lnTo>
                  <a:pt x="4821866" y="5167312"/>
                </a:lnTo>
                <a:lnTo>
                  <a:pt x="4821866" y="5166360"/>
                </a:lnTo>
                <a:lnTo>
                  <a:pt x="0" y="51663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152400" y="2055810"/>
            <a:ext cx="6705600" cy="4573589"/>
          </a:xfrm>
        </p:spPr>
        <p:txBody>
          <a:bodyPr vert="horz" lIns="91440" tIns="45720" rIns="91440" bIns="45720" rtlCol="0">
            <a:normAutofit/>
          </a:bodyPr>
          <a:lstStyle/>
          <a:p>
            <a:pPr indent="-228600" defTabSz="914400"/>
            <a:r>
              <a:rPr lang="en-US" sz="1800" dirty="0"/>
              <a:t>This class will be different in many ways from other math classes you may have been in.   You will have a lab before each class where you are going to interact with each other.</a:t>
            </a:r>
          </a:p>
          <a:p>
            <a:pPr marL="0" indent="0" defTabSz="914400">
              <a:buNone/>
            </a:pPr>
            <a:r>
              <a:rPr lang="en-US" sz="1800" dirty="0"/>
              <a:t> </a:t>
            </a:r>
          </a:p>
          <a:p>
            <a:pPr indent="-228600" defTabSz="914400"/>
            <a:r>
              <a:rPr lang="en-US" sz="1800" dirty="0"/>
              <a:t>I know that some of you do not like to talk in class and that others of you like to talk a lot. So, we will be following a couple of easy rules. We give everyone a chance to talk. We respond to whatever anyone says with respect.  We are concerned here about concepts that will help you learn, and I expect that students in this class will support each other in working together.</a:t>
            </a:r>
          </a:p>
          <a:p>
            <a:pPr marL="0" indent="0" defTabSz="914400">
              <a:buNone/>
            </a:pPr>
            <a:endParaRPr lang="en-US" sz="1800" dirty="0"/>
          </a:p>
          <a:p>
            <a:pPr indent="-228600" defTabSz="914400"/>
            <a:r>
              <a:rPr lang="en-US" sz="1800" dirty="0"/>
              <a:t> I (You) will put you (yourselves) into groups, and I will expect that you will contribute to the discussion of the problems that your group is working on. </a:t>
            </a:r>
          </a:p>
          <a:p>
            <a:pPr indent="-228600" defTabSz="914400"/>
            <a:endParaRPr lang="en-US" sz="1800" dirty="0"/>
          </a:p>
        </p:txBody>
      </p:sp>
      <p:sp>
        <p:nvSpPr>
          <p:cNvPr id="31" name="Freeform: Shape 30">
            <a:extLst>
              <a:ext uri="{FF2B5EF4-FFF2-40B4-BE49-F238E27FC236}">
                <a16:creationId xmlns:a16="http://schemas.microsoft.com/office/drawing/2014/main" id="{6200B311-3585-4069-AAC6-CD443FA5B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2989" y="1690688"/>
            <a:ext cx="2751011" cy="5167312"/>
          </a:xfrm>
          <a:custGeom>
            <a:avLst/>
            <a:gdLst>
              <a:gd name="connsiteX0" fmla="*/ 2391664 w 3668014"/>
              <a:gd name="connsiteY0" fmla="*/ 0 h 5167312"/>
              <a:gd name="connsiteX1" fmla="*/ 3668014 w 3668014"/>
              <a:gd name="connsiteY1" fmla="*/ 0 h 5167312"/>
              <a:gd name="connsiteX2" fmla="*/ 3668014 w 3668014"/>
              <a:gd name="connsiteY2" fmla="*/ 5167312 h 5167312"/>
              <a:gd name="connsiteX3" fmla="*/ 0 w 3668014"/>
              <a:gd name="connsiteY3" fmla="*/ 5167312 h 5167312"/>
              <a:gd name="connsiteX4" fmla="*/ 2393879 w 3668014"/>
              <a:gd name="connsiteY4" fmla="*/ 952 h 5167312"/>
              <a:gd name="connsiteX5" fmla="*/ 2391664 w 366801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68014" h="5167312">
                <a:moveTo>
                  <a:pt x="2391664" y="0"/>
                </a:moveTo>
                <a:lnTo>
                  <a:pt x="3668014" y="0"/>
                </a:lnTo>
                <a:lnTo>
                  <a:pt x="3668014" y="5167312"/>
                </a:lnTo>
                <a:lnTo>
                  <a:pt x="0" y="5167312"/>
                </a:lnTo>
                <a:lnTo>
                  <a:pt x="2393879" y="952"/>
                </a:lnTo>
                <a:lnTo>
                  <a:pt x="2391664"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447466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4281BC32-FF58-4898-A6B5-7B3D059BCE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D614406-135F-4875-9C87-53822CB1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999" cy="213969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Rectangle 1">
            <a:extLst>
              <a:ext uri="{FF2B5EF4-FFF2-40B4-BE49-F238E27FC236}">
                <a16:creationId xmlns:a16="http://schemas.microsoft.com/office/drawing/2014/main" id="{C73AE7D1-51AB-AE24-41A0-EBD094BB66A0}"/>
              </a:ext>
            </a:extLst>
          </p:cNvPr>
          <p:cNvSpPr/>
          <p:nvPr/>
        </p:nvSpPr>
        <p:spPr>
          <a:xfrm>
            <a:off x="0" y="954087"/>
            <a:ext cx="9144000" cy="555367"/>
          </a:xfrm>
        </p:spPr>
        <p:txBody>
          <a:bodyPr vert="horz" lIns="91440" tIns="45720" rIns="91440" bIns="45720" rtlCol="0" anchor="b">
            <a:normAutofit fontScale="92500" lnSpcReduction="20000"/>
          </a:bodyPr>
          <a:lstStyle/>
          <a:p>
            <a:pPr algn="ctr">
              <a:lnSpc>
                <a:spcPct val="90000"/>
              </a:lnSpc>
              <a:spcBef>
                <a:spcPct val="0"/>
              </a:spcBef>
              <a:spcAft>
                <a:spcPts val="600"/>
              </a:spcAft>
            </a:pPr>
            <a:r>
              <a:rPr lang="en-US" sz="4200" b="1" kern="1200">
                <a:solidFill>
                  <a:schemeClr val="bg1"/>
                </a:solidFill>
                <a:latin typeface="+mj-lt"/>
                <a:ea typeface="+mj-ea"/>
                <a:cs typeface="+mj-cs"/>
              </a:rPr>
              <a:t>Syllabus &amp; Schedule Activity</a:t>
            </a:r>
            <a:endParaRPr lang="en-US" sz="4200" b="1" kern="1200" dirty="0">
              <a:solidFill>
                <a:schemeClr val="bg1"/>
              </a:solidFill>
              <a:latin typeface="+mj-lt"/>
              <a:ea typeface="+mj-ea"/>
              <a:cs typeface="+mj-cs"/>
            </a:endParaRPr>
          </a:p>
        </p:txBody>
      </p:sp>
      <p:sp>
        <p:nvSpPr>
          <p:cNvPr id="29" name="Rectangle 28">
            <a:extLst>
              <a:ext uri="{FF2B5EF4-FFF2-40B4-BE49-F238E27FC236}">
                <a16:creationId xmlns:a16="http://schemas.microsoft.com/office/drawing/2014/main" id="{A47020BD-3785-4628-8C5E-A4011B43EF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39694"/>
            <a:ext cx="9144000" cy="146304"/>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719138" y="2916238"/>
            <a:ext cx="7708900" cy="136525"/>
          </a:xfrm>
        </p:spPr>
        <p:txBody>
          <a:bodyPr vert="horz" wrap="square" lIns="91440" tIns="45720" rIns="91440" bIns="45720" rtlCol="0" anchor="t">
            <a:normAutofit fontScale="47500" lnSpcReduction="20000"/>
          </a:bodyPr>
          <a:lstStyle/>
          <a:p>
            <a:pPr algn="ctr">
              <a:lnSpc>
                <a:spcPct val="90000"/>
              </a:lnSpc>
              <a:spcBef>
                <a:spcPct val="0"/>
              </a:spcBef>
              <a:spcAft>
                <a:spcPts val="600"/>
              </a:spcAft>
            </a:pPr>
            <a:r>
              <a:rPr lang="en-US" sz="700" b="1" kern="1200">
                <a:solidFill>
                  <a:schemeClr val="tx1"/>
                </a:solidFill>
                <a:latin typeface="+mj-lt"/>
                <a:ea typeface="+mj-ea"/>
                <a:cs typeface="+mj-cs"/>
              </a:rPr>
              <a:t>Fill out Team Worksheet</a:t>
            </a:r>
          </a:p>
        </p:txBody>
      </p:sp>
      <p:sp>
        <p:nvSpPr>
          <p:cNvPr id="4" name="TextBox 3">
            <a:extLst>
              <a:ext uri="{FF2B5EF4-FFF2-40B4-BE49-F238E27FC236}">
                <a16:creationId xmlns:a16="http://schemas.microsoft.com/office/drawing/2014/main" id="{6F30F8C4-C2C5-845B-E057-CBBC780A2D91}"/>
              </a:ext>
            </a:extLst>
          </p:cNvPr>
          <p:cNvSpPr txBox="1"/>
          <p:nvPr/>
        </p:nvSpPr>
        <p:spPr>
          <a:xfrm>
            <a:off x="639762" y="2438400"/>
            <a:ext cx="8047038" cy="4191000"/>
          </a:xfrm>
        </p:spPr>
        <p:txBody>
          <a:bodyPr vert="horz" wrap="square" lIns="91440" tIns="45720" rIns="91440" bIns="45720" rtlCol="0" anchor="t">
            <a:normAutofit lnSpcReduction="10000"/>
          </a:bodyPr>
          <a:lstStyle/>
          <a:p>
            <a:pPr marL="342900" indent="-342900">
              <a:lnSpc>
                <a:spcPct val="90000"/>
              </a:lnSpc>
              <a:spcAft>
                <a:spcPts val="600"/>
              </a:spcAft>
              <a:buFont typeface="Arial" panose="020B0604020202020204" pitchFamily="34" charset="0"/>
              <a:buChar char="•"/>
            </a:pPr>
            <a:r>
              <a:rPr lang="en-US" sz="2200" dirty="0"/>
              <a:t>Fill out Team Worksheet</a:t>
            </a:r>
          </a:p>
          <a:p>
            <a:pPr>
              <a:lnSpc>
                <a:spcPct val="90000"/>
              </a:lnSpc>
              <a:spcAft>
                <a:spcPts val="600"/>
              </a:spcAft>
            </a:pPr>
            <a:r>
              <a:rPr lang="en-US" sz="2200" dirty="0"/>
              <a:t>	(I will be collecting this worksheet.)</a:t>
            </a:r>
          </a:p>
          <a:p>
            <a:pPr marL="342900" indent="-342900">
              <a:lnSpc>
                <a:spcPct val="90000"/>
              </a:lnSpc>
              <a:spcAft>
                <a:spcPts val="600"/>
              </a:spcAft>
              <a:buFont typeface="Arial" panose="020B0604020202020204" pitchFamily="34" charset="0"/>
              <a:buChar char="•"/>
            </a:pPr>
            <a:endParaRPr lang="en-US" sz="2200" dirty="0"/>
          </a:p>
          <a:p>
            <a:pPr marL="342900" indent="-342900">
              <a:lnSpc>
                <a:spcPct val="90000"/>
              </a:lnSpc>
              <a:spcAft>
                <a:spcPts val="600"/>
              </a:spcAft>
              <a:buFont typeface="Arial" panose="020B0604020202020204" pitchFamily="34" charset="0"/>
              <a:buChar char="•"/>
            </a:pPr>
            <a:r>
              <a:rPr lang="en-US" sz="2200" dirty="0"/>
              <a:t>The task of each group is to produce something that is common to your team, something that is “not obvious”.   (This will help to form social ties to your peers.)   You will be reporting out your commonality.  As a Group, help each other answer any questions that you have about class (syllabus, schedule, etc.).  </a:t>
            </a:r>
          </a:p>
          <a:p>
            <a:pPr indent="-228600">
              <a:lnSpc>
                <a:spcPct val="90000"/>
              </a:lnSpc>
              <a:spcAft>
                <a:spcPts val="600"/>
              </a:spcAft>
              <a:buFont typeface="Arial" panose="020B0604020202020204" pitchFamily="34" charset="0"/>
              <a:buChar char="•"/>
            </a:pPr>
            <a:endParaRPr lang="en-US" sz="2200" b="1" dirty="0"/>
          </a:p>
          <a:p>
            <a:pPr marL="342900" indent="-342900">
              <a:lnSpc>
                <a:spcPct val="90000"/>
              </a:lnSpc>
              <a:spcAft>
                <a:spcPts val="600"/>
              </a:spcAft>
              <a:buFont typeface="Arial" panose="020B0604020202020204" pitchFamily="34" charset="0"/>
              <a:buChar char="•"/>
            </a:pPr>
            <a:r>
              <a:rPr lang="en-US" sz="2200" dirty="0"/>
              <a:t>Come up with at least two questions (or comments) from the syllabus.</a:t>
            </a:r>
          </a:p>
          <a:p>
            <a:pPr marL="342900" indent="-342900">
              <a:lnSpc>
                <a:spcPct val="90000"/>
              </a:lnSpc>
              <a:spcAft>
                <a:spcPts val="600"/>
              </a:spcAft>
              <a:buFont typeface="Arial" panose="020B0604020202020204" pitchFamily="34" charset="0"/>
              <a:buChar char="•"/>
            </a:pPr>
            <a:endParaRPr lang="en-US" sz="2200" dirty="0"/>
          </a:p>
          <a:p>
            <a:pPr marL="342900" indent="-342900">
              <a:lnSpc>
                <a:spcPct val="90000"/>
              </a:lnSpc>
              <a:spcAft>
                <a:spcPts val="600"/>
              </a:spcAft>
              <a:buFont typeface="Arial" panose="020B0604020202020204" pitchFamily="34" charset="0"/>
              <a:buChar char="•"/>
            </a:pPr>
            <a:r>
              <a:rPr lang="en-US" sz="2200" dirty="0"/>
              <a:t>Any other questions?</a:t>
            </a:r>
          </a:p>
          <a:p>
            <a:pPr indent="-228600">
              <a:lnSpc>
                <a:spcPct val="90000"/>
              </a:lnSpc>
              <a:spcAft>
                <a:spcPts val="600"/>
              </a:spcAft>
              <a:buFont typeface="Arial" panose="020B0604020202020204" pitchFamily="34" charset="0"/>
              <a:buChar char="•"/>
            </a:pPr>
            <a:endParaRPr lang="en-US" sz="2200" dirty="0"/>
          </a:p>
          <a:p>
            <a:pPr indent="-228600">
              <a:lnSpc>
                <a:spcPct val="90000"/>
              </a:lnSpc>
              <a:spcAft>
                <a:spcPts val="600"/>
              </a:spcAft>
              <a:buFont typeface="Arial" panose="020B0604020202020204" pitchFamily="34" charset="0"/>
              <a:buChar char="•"/>
            </a:pPr>
            <a:endParaRPr lang="en-US" sz="2200" dirty="0"/>
          </a:p>
        </p:txBody>
      </p:sp>
    </p:spTree>
    <p:extLst>
      <p:ext uri="{BB962C8B-B14F-4D97-AF65-F5344CB8AC3E}">
        <p14:creationId xmlns:p14="http://schemas.microsoft.com/office/powerpoint/2010/main" val="1126762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0A66890-4FDC-4633-B228-E55830FBD16B}"/>
              </a:ext>
            </a:extLst>
          </p:cNvPr>
          <p:cNvSpPr txBox="1"/>
          <p:nvPr/>
        </p:nvSpPr>
        <p:spPr>
          <a:xfrm>
            <a:off x="480060" y="325369"/>
            <a:ext cx="3276451" cy="1956841"/>
          </a:xfrm>
        </p:spPr>
        <p:txBody>
          <a:bodyPr vert="horz" lIns="91440" tIns="45720" rIns="91440" bIns="45720" rtlCol="0" anchor="b">
            <a:normAutofit/>
          </a:bodyPr>
          <a:lstStyle/>
          <a:p>
            <a:pPr>
              <a:lnSpc>
                <a:spcPct val="90000"/>
              </a:lnSpc>
              <a:spcBef>
                <a:spcPct val="0"/>
              </a:spcBef>
              <a:spcAft>
                <a:spcPts val="600"/>
              </a:spcAft>
            </a:pPr>
            <a:r>
              <a:rPr lang="en-US" sz="4700" b="1" dirty="0">
                <a:latin typeface="+mj-lt"/>
                <a:ea typeface="+mj-ea"/>
                <a:cs typeface="+mj-cs"/>
              </a:rPr>
              <a:t>Construction Challenge</a:t>
            </a:r>
          </a:p>
        </p:txBody>
      </p:sp>
      <p:sp>
        <p:nvSpPr>
          <p:cNvPr id="74"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60" y="2586994"/>
            <a:ext cx="2606040" cy="18288"/>
          </a:xfrm>
          <a:custGeom>
            <a:avLst/>
            <a:gdLst>
              <a:gd name="connsiteX0" fmla="*/ 0 w 2606040"/>
              <a:gd name="connsiteY0" fmla="*/ 0 h 18288"/>
              <a:gd name="connsiteX1" fmla="*/ 625450 w 2606040"/>
              <a:gd name="connsiteY1" fmla="*/ 0 h 18288"/>
              <a:gd name="connsiteX2" fmla="*/ 1224839 w 2606040"/>
              <a:gd name="connsiteY2" fmla="*/ 0 h 18288"/>
              <a:gd name="connsiteX3" fmla="*/ 1824228 w 2606040"/>
              <a:gd name="connsiteY3" fmla="*/ 0 h 18288"/>
              <a:gd name="connsiteX4" fmla="*/ 2606040 w 2606040"/>
              <a:gd name="connsiteY4" fmla="*/ 0 h 18288"/>
              <a:gd name="connsiteX5" fmla="*/ 2606040 w 2606040"/>
              <a:gd name="connsiteY5" fmla="*/ 18288 h 18288"/>
              <a:gd name="connsiteX6" fmla="*/ 1902409 w 2606040"/>
              <a:gd name="connsiteY6" fmla="*/ 18288 h 18288"/>
              <a:gd name="connsiteX7" fmla="*/ 1276960 w 2606040"/>
              <a:gd name="connsiteY7" fmla="*/ 18288 h 18288"/>
              <a:gd name="connsiteX8" fmla="*/ 677570 w 2606040"/>
              <a:gd name="connsiteY8" fmla="*/ 18288 h 18288"/>
              <a:gd name="connsiteX9" fmla="*/ 0 w 2606040"/>
              <a:gd name="connsiteY9" fmla="*/ 18288 h 18288"/>
              <a:gd name="connsiteX10" fmla="*/ 0 w 2606040"/>
              <a:gd name="connsiteY10" fmla="*/ 0 h 18288"/>
              <a:gd name="connsiteX0" fmla="*/ 0 w 2606040"/>
              <a:gd name="connsiteY0" fmla="*/ 0 h 18288"/>
              <a:gd name="connsiteX1" fmla="*/ 599389 w 2606040"/>
              <a:gd name="connsiteY1" fmla="*/ 0 h 18288"/>
              <a:gd name="connsiteX2" fmla="*/ 1303020 w 2606040"/>
              <a:gd name="connsiteY2" fmla="*/ 0 h 18288"/>
              <a:gd name="connsiteX3" fmla="*/ 1876349 w 2606040"/>
              <a:gd name="connsiteY3" fmla="*/ 0 h 18288"/>
              <a:gd name="connsiteX4" fmla="*/ 2606040 w 2606040"/>
              <a:gd name="connsiteY4" fmla="*/ 0 h 18288"/>
              <a:gd name="connsiteX5" fmla="*/ 2606040 w 2606040"/>
              <a:gd name="connsiteY5" fmla="*/ 18288 h 18288"/>
              <a:gd name="connsiteX6" fmla="*/ 1980590 w 2606040"/>
              <a:gd name="connsiteY6" fmla="*/ 18288 h 18288"/>
              <a:gd name="connsiteX7" fmla="*/ 1276960 w 2606040"/>
              <a:gd name="connsiteY7" fmla="*/ 18288 h 18288"/>
              <a:gd name="connsiteX8" fmla="*/ 651510 w 2606040"/>
              <a:gd name="connsiteY8" fmla="*/ 18288 h 18288"/>
              <a:gd name="connsiteX9" fmla="*/ 0 w 2606040"/>
              <a:gd name="connsiteY9" fmla="*/ 18288 h 18288"/>
              <a:gd name="connsiteX10" fmla="*/ 0 w 2606040"/>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6040" h="18288" fill="none" extrusionOk="0">
                <a:moveTo>
                  <a:pt x="0" y="0"/>
                </a:moveTo>
                <a:cubicBezTo>
                  <a:pt x="211079" y="-22080"/>
                  <a:pt x="479378" y="-26537"/>
                  <a:pt x="625450" y="0"/>
                </a:cubicBezTo>
                <a:cubicBezTo>
                  <a:pt x="925937" y="-4758"/>
                  <a:pt x="973176" y="15739"/>
                  <a:pt x="1224839" y="0"/>
                </a:cubicBezTo>
                <a:cubicBezTo>
                  <a:pt x="1479663" y="-11328"/>
                  <a:pt x="1566636" y="18697"/>
                  <a:pt x="1824228" y="0"/>
                </a:cubicBezTo>
                <a:cubicBezTo>
                  <a:pt x="2086799" y="-72665"/>
                  <a:pt x="2306223" y="-891"/>
                  <a:pt x="2606040" y="0"/>
                </a:cubicBezTo>
                <a:cubicBezTo>
                  <a:pt x="2606645" y="4461"/>
                  <a:pt x="2607031" y="13181"/>
                  <a:pt x="2606040" y="18288"/>
                </a:cubicBezTo>
                <a:cubicBezTo>
                  <a:pt x="2260204" y="29342"/>
                  <a:pt x="2175708" y="5614"/>
                  <a:pt x="1902409" y="18288"/>
                </a:cubicBezTo>
                <a:cubicBezTo>
                  <a:pt x="1638502" y="41064"/>
                  <a:pt x="1460923" y="-16269"/>
                  <a:pt x="1276960" y="18288"/>
                </a:cubicBezTo>
                <a:cubicBezTo>
                  <a:pt x="1057717" y="14361"/>
                  <a:pt x="867956" y="2320"/>
                  <a:pt x="677570" y="18288"/>
                </a:cubicBezTo>
                <a:cubicBezTo>
                  <a:pt x="457951" y="33373"/>
                  <a:pt x="189752" y="55388"/>
                  <a:pt x="0" y="18288"/>
                </a:cubicBezTo>
                <a:cubicBezTo>
                  <a:pt x="1586" y="13022"/>
                  <a:pt x="-95" y="4569"/>
                  <a:pt x="0" y="0"/>
                </a:cubicBezTo>
                <a:close/>
              </a:path>
              <a:path w="2606040" h="18288" stroke="0" extrusionOk="0">
                <a:moveTo>
                  <a:pt x="0" y="0"/>
                </a:moveTo>
                <a:cubicBezTo>
                  <a:pt x="172759" y="3236"/>
                  <a:pt x="361166" y="-13413"/>
                  <a:pt x="599389" y="0"/>
                </a:cubicBezTo>
                <a:cubicBezTo>
                  <a:pt x="841226" y="37042"/>
                  <a:pt x="968991" y="14587"/>
                  <a:pt x="1303020" y="0"/>
                </a:cubicBezTo>
                <a:cubicBezTo>
                  <a:pt x="1643101" y="-7120"/>
                  <a:pt x="1717813" y="7213"/>
                  <a:pt x="1876349" y="0"/>
                </a:cubicBezTo>
                <a:cubicBezTo>
                  <a:pt x="2036762" y="-14138"/>
                  <a:pt x="2426397" y="-4451"/>
                  <a:pt x="2606040" y="0"/>
                </a:cubicBezTo>
                <a:cubicBezTo>
                  <a:pt x="2606314" y="8448"/>
                  <a:pt x="2606550" y="14527"/>
                  <a:pt x="2606040" y="18288"/>
                </a:cubicBezTo>
                <a:cubicBezTo>
                  <a:pt x="2344840" y="2643"/>
                  <a:pt x="2192043" y="7399"/>
                  <a:pt x="1980590" y="18288"/>
                </a:cubicBezTo>
                <a:cubicBezTo>
                  <a:pt x="1783984" y="-9745"/>
                  <a:pt x="1487673" y="45908"/>
                  <a:pt x="1276960" y="18288"/>
                </a:cubicBezTo>
                <a:cubicBezTo>
                  <a:pt x="1088134" y="-41257"/>
                  <a:pt x="877974" y="49968"/>
                  <a:pt x="651510" y="18288"/>
                </a:cubicBezTo>
                <a:cubicBezTo>
                  <a:pt x="430798" y="-27764"/>
                  <a:pt x="132889" y="-33467"/>
                  <a:pt x="0" y="18288"/>
                </a:cubicBezTo>
                <a:cubicBezTo>
                  <a:pt x="212" y="10845"/>
                  <a:pt x="-833" y="6193"/>
                  <a:pt x="0" y="0"/>
                </a:cubicBezTo>
                <a:close/>
              </a:path>
              <a:path w="2606040" h="18288" fill="none" stroke="0" extrusionOk="0">
                <a:moveTo>
                  <a:pt x="0" y="0"/>
                </a:moveTo>
                <a:cubicBezTo>
                  <a:pt x="202328" y="-14716"/>
                  <a:pt x="332722" y="-11499"/>
                  <a:pt x="625450" y="0"/>
                </a:cubicBezTo>
                <a:cubicBezTo>
                  <a:pt x="927712" y="6878"/>
                  <a:pt x="971143" y="7084"/>
                  <a:pt x="1224839" y="0"/>
                </a:cubicBezTo>
                <a:cubicBezTo>
                  <a:pt x="1477775" y="-16815"/>
                  <a:pt x="1569904" y="19146"/>
                  <a:pt x="1824228" y="0"/>
                </a:cubicBezTo>
                <a:cubicBezTo>
                  <a:pt x="2055206" y="24867"/>
                  <a:pt x="2317192" y="-62872"/>
                  <a:pt x="2606040" y="0"/>
                </a:cubicBezTo>
                <a:cubicBezTo>
                  <a:pt x="2606166" y="3680"/>
                  <a:pt x="2606905" y="11461"/>
                  <a:pt x="2606040" y="18288"/>
                </a:cubicBezTo>
                <a:cubicBezTo>
                  <a:pt x="2234648" y="26976"/>
                  <a:pt x="2180202" y="-10361"/>
                  <a:pt x="1902409" y="18288"/>
                </a:cubicBezTo>
                <a:cubicBezTo>
                  <a:pt x="1635562" y="47194"/>
                  <a:pt x="1477339" y="4794"/>
                  <a:pt x="1276960" y="18288"/>
                </a:cubicBezTo>
                <a:cubicBezTo>
                  <a:pt x="1058094" y="66922"/>
                  <a:pt x="904206" y="-20636"/>
                  <a:pt x="677570" y="18288"/>
                </a:cubicBezTo>
                <a:cubicBezTo>
                  <a:pt x="485746" y="14713"/>
                  <a:pt x="195925" y="33005"/>
                  <a:pt x="0" y="18288"/>
                </a:cubicBezTo>
                <a:cubicBezTo>
                  <a:pt x="1168" y="12774"/>
                  <a:pt x="-229" y="374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custGeom>
                    <a:avLst/>
                    <a:gdLst>
                      <a:gd name="connsiteX0" fmla="*/ 0 w 2606040"/>
                      <a:gd name="connsiteY0" fmla="*/ 0 h 18288"/>
                      <a:gd name="connsiteX1" fmla="*/ 625450 w 2606040"/>
                      <a:gd name="connsiteY1" fmla="*/ 0 h 18288"/>
                      <a:gd name="connsiteX2" fmla="*/ 1224839 w 2606040"/>
                      <a:gd name="connsiteY2" fmla="*/ 0 h 18288"/>
                      <a:gd name="connsiteX3" fmla="*/ 1824228 w 2606040"/>
                      <a:gd name="connsiteY3" fmla="*/ 0 h 18288"/>
                      <a:gd name="connsiteX4" fmla="*/ 2606040 w 2606040"/>
                      <a:gd name="connsiteY4" fmla="*/ 0 h 18288"/>
                      <a:gd name="connsiteX5" fmla="*/ 2606040 w 2606040"/>
                      <a:gd name="connsiteY5" fmla="*/ 18288 h 18288"/>
                      <a:gd name="connsiteX6" fmla="*/ 1902409 w 2606040"/>
                      <a:gd name="connsiteY6" fmla="*/ 18288 h 18288"/>
                      <a:gd name="connsiteX7" fmla="*/ 1276960 w 2606040"/>
                      <a:gd name="connsiteY7" fmla="*/ 18288 h 18288"/>
                      <a:gd name="connsiteX8" fmla="*/ 677570 w 2606040"/>
                      <a:gd name="connsiteY8" fmla="*/ 18288 h 18288"/>
                      <a:gd name="connsiteX9" fmla="*/ 0 w 2606040"/>
                      <a:gd name="connsiteY9" fmla="*/ 18288 h 18288"/>
                      <a:gd name="connsiteX10" fmla="*/ 0 w 2606040"/>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6040" h="18288" fill="none" extrusionOk="0">
                        <a:moveTo>
                          <a:pt x="0" y="0"/>
                        </a:moveTo>
                        <a:cubicBezTo>
                          <a:pt x="266776" y="-600"/>
                          <a:pt x="322756" y="3201"/>
                          <a:pt x="625450" y="0"/>
                        </a:cubicBezTo>
                        <a:cubicBezTo>
                          <a:pt x="928144" y="-3201"/>
                          <a:pt x="968141" y="9269"/>
                          <a:pt x="1224839" y="0"/>
                        </a:cubicBezTo>
                        <a:cubicBezTo>
                          <a:pt x="1481537" y="-9269"/>
                          <a:pt x="1569059" y="21947"/>
                          <a:pt x="1824228" y="0"/>
                        </a:cubicBezTo>
                        <a:cubicBezTo>
                          <a:pt x="2079397" y="-21947"/>
                          <a:pt x="2326053" y="-10194"/>
                          <a:pt x="2606040" y="0"/>
                        </a:cubicBezTo>
                        <a:cubicBezTo>
                          <a:pt x="2605462" y="4771"/>
                          <a:pt x="2606793" y="12323"/>
                          <a:pt x="2606040" y="18288"/>
                        </a:cubicBezTo>
                        <a:cubicBezTo>
                          <a:pt x="2256758" y="31410"/>
                          <a:pt x="2173673" y="-12878"/>
                          <a:pt x="1902409" y="18288"/>
                        </a:cubicBezTo>
                        <a:cubicBezTo>
                          <a:pt x="1631145" y="49454"/>
                          <a:pt x="1461378" y="5466"/>
                          <a:pt x="1276960" y="18288"/>
                        </a:cubicBezTo>
                        <a:cubicBezTo>
                          <a:pt x="1092542" y="31110"/>
                          <a:pt x="890442" y="13213"/>
                          <a:pt x="677570" y="18288"/>
                        </a:cubicBezTo>
                        <a:cubicBezTo>
                          <a:pt x="464698" y="23364"/>
                          <a:pt x="187648" y="35837"/>
                          <a:pt x="0" y="18288"/>
                        </a:cubicBezTo>
                        <a:cubicBezTo>
                          <a:pt x="841" y="12879"/>
                          <a:pt x="-726" y="3977"/>
                          <a:pt x="0" y="0"/>
                        </a:cubicBezTo>
                        <a:close/>
                      </a:path>
                      <a:path w="2606040" h="18288" stroke="0" extrusionOk="0">
                        <a:moveTo>
                          <a:pt x="0" y="0"/>
                        </a:moveTo>
                        <a:cubicBezTo>
                          <a:pt x="197231" y="3803"/>
                          <a:pt x="358914" y="-9291"/>
                          <a:pt x="599389" y="0"/>
                        </a:cubicBezTo>
                        <a:cubicBezTo>
                          <a:pt x="839864" y="9291"/>
                          <a:pt x="979371" y="8509"/>
                          <a:pt x="1303020" y="0"/>
                        </a:cubicBezTo>
                        <a:cubicBezTo>
                          <a:pt x="1626669" y="-8509"/>
                          <a:pt x="1726300" y="7440"/>
                          <a:pt x="1876349" y="0"/>
                        </a:cubicBezTo>
                        <a:cubicBezTo>
                          <a:pt x="2026398" y="-7440"/>
                          <a:pt x="2430712" y="17957"/>
                          <a:pt x="2606040" y="0"/>
                        </a:cubicBezTo>
                        <a:cubicBezTo>
                          <a:pt x="2605426" y="8857"/>
                          <a:pt x="2606544" y="13619"/>
                          <a:pt x="2606040" y="18288"/>
                        </a:cubicBezTo>
                        <a:cubicBezTo>
                          <a:pt x="2393024" y="2241"/>
                          <a:pt x="2191161" y="39259"/>
                          <a:pt x="1980590" y="18288"/>
                        </a:cubicBezTo>
                        <a:cubicBezTo>
                          <a:pt x="1770019" y="-2683"/>
                          <a:pt x="1476440" y="36114"/>
                          <a:pt x="1276960" y="18288"/>
                        </a:cubicBezTo>
                        <a:cubicBezTo>
                          <a:pt x="1077480" y="463"/>
                          <a:pt x="880988" y="42125"/>
                          <a:pt x="651510" y="18288"/>
                        </a:cubicBezTo>
                        <a:cubicBezTo>
                          <a:pt x="422032" y="-5549"/>
                          <a:pt x="130744" y="-1947"/>
                          <a:pt x="0" y="18288"/>
                        </a:cubicBezTo>
                        <a:cubicBezTo>
                          <a:pt x="-487" y="10816"/>
                          <a:pt x="-839" y="605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01E1102-9AE2-42D8-92EC-22AEB899E5A5}"/>
              </a:ext>
            </a:extLst>
          </p:cNvPr>
          <p:cNvSpPr txBox="1"/>
          <p:nvPr/>
        </p:nvSpPr>
        <p:spPr>
          <a:xfrm>
            <a:off x="480060" y="3232532"/>
            <a:ext cx="3182691" cy="3320668"/>
          </a:xfrm>
        </p:spPr>
        <p:txBody>
          <a:bodyPr vert="horz" lIns="91440" tIns="45720" rIns="91440" bIns="45720" rtlCol="0">
            <a:normAutofit/>
          </a:bodyPr>
          <a:lstStyle/>
          <a:p>
            <a:pPr>
              <a:lnSpc>
                <a:spcPct val="90000"/>
              </a:lnSpc>
              <a:spcBef>
                <a:spcPts val="1000"/>
              </a:spcBef>
              <a:spcAft>
                <a:spcPts val="600"/>
              </a:spcAft>
            </a:pPr>
            <a:r>
              <a:rPr lang="en-US" sz="2800" dirty="0"/>
              <a:t>How fast can your team build a pyramid out of cups without touching the cups directly with your hands?</a:t>
            </a:r>
          </a:p>
          <a:p>
            <a:pPr indent="-228600">
              <a:lnSpc>
                <a:spcPct val="90000"/>
              </a:lnSpc>
              <a:spcBef>
                <a:spcPts val="1000"/>
              </a:spcBef>
              <a:spcAft>
                <a:spcPts val="600"/>
              </a:spcAft>
              <a:buFont typeface="Arial" panose="020B0604020202020204" pitchFamily="34" charset="0"/>
              <a:buChar char="•"/>
            </a:pPr>
            <a:endParaRPr lang="en-US" sz="1900" dirty="0"/>
          </a:p>
        </p:txBody>
      </p:sp>
      <p:pic>
        <p:nvPicPr>
          <p:cNvPr id="49" name="Picture 48" descr="Giraffe in the grass">
            <a:extLst>
              <a:ext uri="{FF2B5EF4-FFF2-40B4-BE49-F238E27FC236}">
                <a16:creationId xmlns:a16="http://schemas.microsoft.com/office/drawing/2014/main" id="{58D770D2-F1E0-D7AD-757B-7DD5798FA449}"/>
              </a:ext>
            </a:extLst>
          </p:cNvPr>
          <p:cNvPicPr>
            <a:picLocks noChangeAspect="1"/>
          </p:cNvPicPr>
          <p:nvPr/>
        </p:nvPicPr>
        <p:blipFill rotWithShape="1">
          <a:blip r:embed="rId2"/>
          <a:srcRect l="9737" r="31399" b="2"/>
          <a:stretch/>
        </p:blipFill>
        <p:spPr>
          <a:xfrm>
            <a:off x="3983776" y="10"/>
            <a:ext cx="5159081"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948409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7" name="TextBox 6">
            <a:extLst>
              <a:ext uri="{FF2B5EF4-FFF2-40B4-BE49-F238E27FC236}">
                <a16:creationId xmlns:a16="http://schemas.microsoft.com/office/drawing/2014/main" id="{F0A66890-4FDC-4633-B228-E55830FBD16B}"/>
              </a:ext>
            </a:extLst>
          </p:cNvPr>
          <p:cNvSpPr txBox="1"/>
          <p:nvPr/>
        </p:nvSpPr>
        <p:spPr>
          <a:xfrm>
            <a:off x="628650" y="401221"/>
            <a:ext cx="7886700" cy="1348065"/>
          </a:xfrm>
        </p:spPr>
        <p:txBody>
          <a:bodyPr vert="horz" lIns="91440" tIns="45720" rIns="91440" bIns="45720" rtlCol="0" anchor="ctr">
            <a:normAutofit/>
          </a:bodyPr>
          <a:lstStyle/>
          <a:p>
            <a:pPr algn="ctr">
              <a:lnSpc>
                <a:spcPct val="90000"/>
              </a:lnSpc>
              <a:spcBef>
                <a:spcPct val="0"/>
              </a:spcBef>
              <a:spcAft>
                <a:spcPts val="600"/>
              </a:spcAft>
            </a:pPr>
            <a:r>
              <a:rPr lang="en-US" sz="4700" b="1" kern="1200" dirty="0">
                <a:solidFill>
                  <a:srgbClr val="FFFFFF"/>
                </a:solidFill>
                <a:latin typeface="+mj-lt"/>
                <a:ea typeface="+mj-ea"/>
                <a:cs typeface="+mj-cs"/>
              </a:rPr>
              <a:t>Construction Challenge</a:t>
            </a:r>
          </a:p>
        </p:txBody>
      </p:sp>
      <p:sp>
        <p:nvSpPr>
          <p:cNvPr id="10" name="TextBox 9">
            <a:extLst>
              <a:ext uri="{FF2B5EF4-FFF2-40B4-BE49-F238E27FC236}">
                <a16:creationId xmlns:a16="http://schemas.microsoft.com/office/drawing/2014/main" id="{2B9D3BF2-2040-4883-B04F-098D7FF5505A}"/>
              </a:ext>
            </a:extLst>
          </p:cNvPr>
          <p:cNvSpPr txBox="1"/>
          <p:nvPr/>
        </p:nvSpPr>
        <p:spPr>
          <a:xfrm>
            <a:off x="628650" y="2586788"/>
            <a:ext cx="8286750" cy="3966411"/>
          </a:xfrm>
        </p:spPr>
        <p:txBody>
          <a:bodyPr vert="horz" lIns="91440" tIns="45720" rIns="91440" bIns="45720" rtlCol="0">
            <a:normAutofit/>
          </a:bodyPr>
          <a:lstStyle/>
          <a:p>
            <a:pPr indent="-228600">
              <a:lnSpc>
                <a:spcPct val="90000"/>
              </a:lnSpc>
              <a:spcBef>
                <a:spcPts val="1000"/>
              </a:spcBef>
              <a:buFont typeface="Arial" panose="020B0604020202020204" pitchFamily="34" charset="0"/>
              <a:buChar char="•"/>
            </a:pPr>
            <a:r>
              <a:rPr lang="en-US" sz="1400" dirty="0"/>
              <a:t>Create a tool using your kit (string/rubber band).</a:t>
            </a:r>
          </a:p>
          <a:p>
            <a:pPr indent="-228600">
              <a:lnSpc>
                <a:spcPct val="90000"/>
              </a:lnSpc>
              <a:spcBef>
                <a:spcPts val="1000"/>
              </a:spcBef>
              <a:buFont typeface="Arial" panose="020B0604020202020204" pitchFamily="34" charset="0"/>
              <a:buChar char="•"/>
            </a:pPr>
            <a:r>
              <a:rPr lang="en-US" sz="1400" b="1" dirty="0"/>
              <a:t>Rules:  (when you start to build)</a:t>
            </a:r>
          </a:p>
          <a:p>
            <a:pPr indent="-228600">
              <a:lnSpc>
                <a:spcPct val="90000"/>
              </a:lnSpc>
              <a:spcBef>
                <a:spcPts val="1000"/>
              </a:spcBef>
              <a:buFont typeface="Arial" panose="020B0604020202020204" pitchFamily="34" charset="0"/>
              <a:buChar char="•"/>
            </a:pPr>
            <a:r>
              <a:rPr lang="en-US" sz="1400" dirty="0"/>
              <a:t>Each string can only be held at the very end.</a:t>
            </a:r>
          </a:p>
          <a:p>
            <a:pPr indent="-228600">
              <a:lnSpc>
                <a:spcPct val="90000"/>
              </a:lnSpc>
              <a:spcBef>
                <a:spcPts val="1000"/>
              </a:spcBef>
              <a:buFont typeface="Arial" panose="020B0604020202020204" pitchFamily="34" charset="0"/>
              <a:buChar char="•"/>
            </a:pPr>
            <a:r>
              <a:rPr lang="en-US" sz="1400" dirty="0"/>
              <a:t>You may NOT touch your partners string at anytime!   </a:t>
            </a:r>
          </a:p>
          <a:p>
            <a:pPr indent="-228600">
              <a:lnSpc>
                <a:spcPct val="90000"/>
              </a:lnSpc>
              <a:spcBef>
                <a:spcPts val="1000"/>
              </a:spcBef>
              <a:buFont typeface="Arial" panose="020B0604020202020204" pitchFamily="34" charset="0"/>
              <a:buChar char="•"/>
            </a:pPr>
            <a:r>
              <a:rPr lang="en-US" sz="1400" dirty="0"/>
              <a:t>You may NOT touch your rubber band at anytime!  </a:t>
            </a:r>
          </a:p>
          <a:p>
            <a:pPr indent="-228600">
              <a:lnSpc>
                <a:spcPct val="90000"/>
              </a:lnSpc>
              <a:spcBef>
                <a:spcPts val="1000"/>
              </a:spcBef>
              <a:buFont typeface="Arial" panose="020B0604020202020204" pitchFamily="34" charset="0"/>
              <a:buChar char="•"/>
            </a:pPr>
            <a:r>
              <a:rPr lang="en-US" sz="1400" dirty="0"/>
              <a:t>Your hands may NOT touch the cups anytime they are on the table</a:t>
            </a:r>
          </a:p>
          <a:p>
            <a:pPr indent="-228600">
              <a:lnSpc>
                <a:spcPct val="90000"/>
              </a:lnSpc>
              <a:spcBef>
                <a:spcPts val="1000"/>
              </a:spcBef>
              <a:buFont typeface="Arial" panose="020B0604020202020204" pitchFamily="34" charset="0"/>
              <a:buChar char="•"/>
            </a:pPr>
            <a:r>
              <a:rPr lang="en-US" sz="1400" dirty="0"/>
              <a:t>Start with 8 cups up, 8 cups down.</a:t>
            </a:r>
          </a:p>
          <a:p>
            <a:pPr indent="-228600">
              <a:lnSpc>
                <a:spcPct val="90000"/>
              </a:lnSpc>
              <a:spcBef>
                <a:spcPts val="1000"/>
              </a:spcBef>
              <a:buFont typeface="Arial" panose="020B0604020202020204" pitchFamily="34" charset="0"/>
              <a:buChar char="•"/>
            </a:pPr>
            <a:r>
              <a:rPr lang="en-US" sz="1400" dirty="0"/>
              <a:t>Pyramid layout picture in kit</a:t>
            </a:r>
          </a:p>
          <a:p>
            <a:pPr indent="-228600">
              <a:lnSpc>
                <a:spcPct val="90000"/>
              </a:lnSpc>
              <a:spcBef>
                <a:spcPts val="1000"/>
              </a:spcBef>
              <a:buFont typeface="Arial" panose="020B0604020202020204" pitchFamily="34" charset="0"/>
              <a:buChar char="•"/>
            </a:pPr>
            <a:r>
              <a:rPr lang="en-US" sz="1400" dirty="0"/>
              <a:t>If you drop your cup on the floor, you may pick it up and place it on the corner of your table to continue.</a:t>
            </a:r>
          </a:p>
          <a:p>
            <a:pPr indent="-228600">
              <a:lnSpc>
                <a:spcPct val="90000"/>
              </a:lnSpc>
              <a:spcBef>
                <a:spcPts val="1000"/>
              </a:spcBef>
              <a:buFont typeface="Arial" panose="020B0604020202020204" pitchFamily="34" charset="0"/>
              <a:buChar char="•"/>
            </a:pPr>
            <a:r>
              <a:rPr lang="en-US" sz="1400" dirty="0"/>
              <a:t>Break ANY RULE:   You will have to restart!</a:t>
            </a:r>
          </a:p>
          <a:p>
            <a:pPr indent="-228600">
              <a:lnSpc>
                <a:spcPct val="90000"/>
              </a:lnSpc>
              <a:spcBef>
                <a:spcPts val="1000"/>
              </a:spcBef>
              <a:buFont typeface="Arial" panose="020B0604020202020204" pitchFamily="34" charset="0"/>
              <a:buChar char="•"/>
            </a:pPr>
            <a:r>
              <a:rPr lang="en-US" sz="1400" dirty="0"/>
              <a:t>Any Questions?</a:t>
            </a:r>
          </a:p>
        </p:txBody>
      </p:sp>
    </p:spTree>
    <p:extLst>
      <p:ext uri="{BB962C8B-B14F-4D97-AF65-F5344CB8AC3E}">
        <p14:creationId xmlns:p14="http://schemas.microsoft.com/office/powerpoint/2010/main" val="291409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wall, indoor, bottle, row&#10;&#10;Description automatically generated">
            <a:extLst>
              <a:ext uri="{FF2B5EF4-FFF2-40B4-BE49-F238E27FC236}">
                <a16:creationId xmlns:a16="http://schemas.microsoft.com/office/drawing/2014/main" id="{918A346A-099E-4B50-A75B-B0FBEE807BD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634" r="2268" b="-3"/>
          <a:stretch/>
        </p:blipFill>
        <p:spPr>
          <a:xfrm>
            <a:off x="573741" y="1299932"/>
            <a:ext cx="2526726" cy="4258136"/>
          </a:xfrm>
          <a:prstGeom prst="rect">
            <a:avLst/>
          </a:prstGeom>
        </p:spPr>
      </p:pic>
      <p:sp>
        <p:nvSpPr>
          <p:cNvPr id="38" name="Freeform: Shape 37">
            <a:extLst>
              <a:ext uri="{FF2B5EF4-FFF2-40B4-BE49-F238E27FC236}">
                <a16:creationId xmlns:a16="http://schemas.microsoft.com/office/drawing/2014/main" id="{15109354-9C5D-4F8C-B0E6-D1043C7BF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2494" y="0"/>
            <a:ext cx="5671506"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40" name="sketch line">
            <a:extLst>
              <a:ext uri="{FF2B5EF4-FFF2-40B4-BE49-F238E27FC236}">
                <a16:creationId xmlns:a16="http://schemas.microsoft.com/office/drawing/2014/main" id="{49B530FE-A87D-41A0-A920-ADC6539EA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9514" y="2560829"/>
            <a:ext cx="3771900" cy="18288"/>
          </a:xfrm>
          <a:custGeom>
            <a:avLst/>
            <a:gdLst>
              <a:gd name="connsiteX0" fmla="*/ 0 w 3771900"/>
              <a:gd name="connsiteY0" fmla="*/ 0 h 18288"/>
              <a:gd name="connsiteX1" fmla="*/ 704088 w 3771900"/>
              <a:gd name="connsiteY1" fmla="*/ 0 h 18288"/>
              <a:gd name="connsiteX2" fmla="*/ 1370457 w 3771900"/>
              <a:gd name="connsiteY2" fmla="*/ 0 h 18288"/>
              <a:gd name="connsiteX3" fmla="*/ 2036826 w 3771900"/>
              <a:gd name="connsiteY3" fmla="*/ 0 h 18288"/>
              <a:gd name="connsiteX4" fmla="*/ 2552319 w 3771900"/>
              <a:gd name="connsiteY4" fmla="*/ 0 h 18288"/>
              <a:gd name="connsiteX5" fmla="*/ 3105531 w 3771900"/>
              <a:gd name="connsiteY5" fmla="*/ 0 h 18288"/>
              <a:gd name="connsiteX6" fmla="*/ 3771900 w 3771900"/>
              <a:gd name="connsiteY6" fmla="*/ 0 h 18288"/>
              <a:gd name="connsiteX7" fmla="*/ 3771900 w 3771900"/>
              <a:gd name="connsiteY7" fmla="*/ 18288 h 18288"/>
              <a:gd name="connsiteX8" fmla="*/ 3143250 w 3771900"/>
              <a:gd name="connsiteY8" fmla="*/ 18288 h 18288"/>
              <a:gd name="connsiteX9" fmla="*/ 2627757 w 3771900"/>
              <a:gd name="connsiteY9" fmla="*/ 18288 h 18288"/>
              <a:gd name="connsiteX10" fmla="*/ 2112264 w 3771900"/>
              <a:gd name="connsiteY10" fmla="*/ 18288 h 18288"/>
              <a:gd name="connsiteX11" fmla="*/ 1445895 w 3771900"/>
              <a:gd name="connsiteY11" fmla="*/ 18288 h 18288"/>
              <a:gd name="connsiteX12" fmla="*/ 892683 w 3771900"/>
              <a:gd name="connsiteY12" fmla="*/ 18288 h 18288"/>
              <a:gd name="connsiteX13" fmla="*/ 0 w 3771900"/>
              <a:gd name="connsiteY13" fmla="*/ 18288 h 18288"/>
              <a:gd name="connsiteX14" fmla="*/ 0 w 3771900"/>
              <a:gd name="connsiteY14" fmla="*/ 0 h 18288"/>
              <a:gd name="connsiteX0" fmla="*/ 0 w 3771900"/>
              <a:gd name="connsiteY0" fmla="*/ 0 h 18288"/>
              <a:gd name="connsiteX1" fmla="*/ 590931 w 3771900"/>
              <a:gd name="connsiteY1" fmla="*/ 0 h 18288"/>
              <a:gd name="connsiteX2" fmla="*/ 1106424 w 3771900"/>
              <a:gd name="connsiteY2" fmla="*/ 0 h 18288"/>
              <a:gd name="connsiteX3" fmla="*/ 1810512 w 3771900"/>
              <a:gd name="connsiteY3" fmla="*/ 0 h 18288"/>
              <a:gd name="connsiteX4" fmla="*/ 2401443 w 3771900"/>
              <a:gd name="connsiteY4" fmla="*/ 0 h 18288"/>
              <a:gd name="connsiteX5" fmla="*/ 2992374 w 3771900"/>
              <a:gd name="connsiteY5" fmla="*/ 0 h 18288"/>
              <a:gd name="connsiteX6" fmla="*/ 3771900 w 3771900"/>
              <a:gd name="connsiteY6" fmla="*/ 0 h 18288"/>
              <a:gd name="connsiteX7" fmla="*/ 3771900 w 3771900"/>
              <a:gd name="connsiteY7" fmla="*/ 18288 h 18288"/>
              <a:gd name="connsiteX8" fmla="*/ 3143250 w 3771900"/>
              <a:gd name="connsiteY8" fmla="*/ 18288 h 18288"/>
              <a:gd name="connsiteX9" fmla="*/ 2627757 w 3771900"/>
              <a:gd name="connsiteY9" fmla="*/ 18288 h 18288"/>
              <a:gd name="connsiteX10" fmla="*/ 1999107 w 3771900"/>
              <a:gd name="connsiteY10" fmla="*/ 18288 h 18288"/>
              <a:gd name="connsiteX11" fmla="*/ 1370457 w 3771900"/>
              <a:gd name="connsiteY11" fmla="*/ 18288 h 18288"/>
              <a:gd name="connsiteX12" fmla="*/ 779526 w 3771900"/>
              <a:gd name="connsiteY12" fmla="*/ 18288 h 18288"/>
              <a:gd name="connsiteX13" fmla="*/ 0 w 3771900"/>
              <a:gd name="connsiteY13" fmla="*/ 18288 h 18288"/>
              <a:gd name="connsiteX14" fmla="*/ 0 w 37719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771900" h="18288" fill="none" extrusionOk="0">
                <a:moveTo>
                  <a:pt x="0" y="0"/>
                </a:moveTo>
                <a:cubicBezTo>
                  <a:pt x="287436" y="-36175"/>
                  <a:pt x="366245" y="33246"/>
                  <a:pt x="704088" y="0"/>
                </a:cubicBezTo>
                <a:cubicBezTo>
                  <a:pt x="1023542" y="-9212"/>
                  <a:pt x="1135888" y="21706"/>
                  <a:pt x="1370457" y="0"/>
                </a:cubicBezTo>
                <a:cubicBezTo>
                  <a:pt x="1612643" y="1012"/>
                  <a:pt x="1918282" y="-28472"/>
                  <a:pt x="2036826" y="0"/>
                </a:cubicBezTo>
                <a:cubicBezTo>
                  <a:pt x="2158661" y="40105"/>
                  <a:pt x="2354247" y="26415"/>
                  <a:pt x="2552319" y="0"/>
                </a:cubicBezTo>
                <a:cubicBezTo>
                  <a:pt x="2716777" y="-17114"/>
                  <a:pt x="2824915" y="23043"/>
                  <a:pt x="3105531" y="0"/>
                </a:cubicBezTo>
                <a:cubicBezTo>
                  <a:pt x="3381044" y="-32429"/>
                  <a:pt x="3596902" y="3395"/>
                  <a:pt x="3771900" y="0"/>
                </a:cubicBezTo>
                <a:cubicBezTo>
                  <a:pt x="3771609" y="9035"/>
                  <a:pt x="3771801" y="15148"/>
                  <a:pt x="3771900" y="18288"/>
                </a:cubicBezTo>
                <a:cubicBezTo>
                  <a:pt x="3457794" y="19957"/>
                  <a:pt x="3415448" y="-15179"/>
                  <a:pt x="3143250" y="18288"/>
                </a:cubicBezTo>
                <a:cubicBezTo>
                  <a:pt x="2866953" y="44091"/>
                  <a:pt x="2852564" y="22861"/>
                  <a:pt x="2627757" y="18288"/>
                </a:cubicBezTo>
                <a:cubicBezTo>
                  <a:pt x="2412632" y="15061"/>
                  <a:pt x="2228768" y="-1260"/>
                  <a:pt x="2112264" y="18288"/>
                </a:cubicBezTo>
                <a:cubicBezTo>
                  <a:pt x="1975640" y="66897"/>
                  <a:pt x="1635725" y="-13484"/>
                  <a:pt x="1445895" y="18288"/>
                </a:cubicBezTo>
                <a:cubicBezTo>
                  <a:pt x="1247266" y="8685"/>
                  <a:pt x="1124650" y="19647"/>
                  <a:pt x="892683" y="18288"/>
                </a:cubicBezTo>
                <a:cubicBezTo>
                  <a:pt x="637653" y="4646"/>
                  <a:pt x="185278" y="-30427"/>
                  <a:pt x="0" y="18288"/>
                </a:cubicBezTo>
                <a:cubicBezTo>
                  <a:pt x="-470" y="12661"/>
                  <a:pt x="773" y="6041"/>
                  <a:pt x="0" y="0"/>
                </a:cubicBezTo>
                <a:close/>
              </a:path>
              <a:path w="3771900" h="18288" stroke="0" extrusionOk="0">
                <a:moveTo>
                  <a:pt x="0" y="0"/>
                </a:moveTo>
                <a:cubicBezTo>
                  <a:pt x="191819" y="-28991"/>
                  <a:pt x="417180" y="8728"/>
                  <a:pt x="590931" y="0"/>
                </a:cubicBezTo>
                <a:cubicBezTo>
                  <a:pt x="784185" y="36025"/>
                  <a:pt x="942031" y="-7179"/>
                  <a:pt x="1106424" y="0"/>
                </a:cubicBezTo>
                <a:cubicBezTo>
                  <a:pt x="1308616" y="2226"/>
                  <a:pt x="1630174" y="34516"/>
                  <a:pt x="1810512" y="0"/>
                </a:cubicBezTo>
                <a:cubicBezTo>
                  <a:pt x="2022091" y="-3811"/>
                  <a:pt x="2188284" y="60598"/>
                  <a:pt x="2401443" y="0"/>
                </a:cubicBezTo>
                <a:cubicBezTo>
                  <a:pt x="2637014" y="-16349"/>
                  <a:pt x="2745608" y="-42652"/>
                  <a:pt x="2992374" y="0"/>
                </a:cubicBezTo>
                <a:cubicBezTo>
                  <a:pt x="3199629" y="42236"/>
                  <a:pt x="3496969" y="9414"/>
                  <a:pt x="3771900" y="0"/>
                </a:cubicBezTo>
                <a:cubicBezTo>
                  <a:pt x="3771420" y="6734"/>
                  <a:pt x="3771655" y="13051"/>
                  <a:pt x="3771900" y="18288"/>
                </a:cubicBezTo>
                <a:cubicBezTo>
                  <a:pt x="3462953" y="18781"/>
                  <a:pt x="3361132" y="1005"/>
                  <a:pt x="3143250" y="18288"/>
                </a:cubicBezTo>
                <a:cubicBezTo>
                  <a:pt x="2921481" y="34309"/>
                  <a:pt x="2854045" y="33328"/>
                  <a:pt x="2627757" y="18288"/>
                </a:cubicBezTo>
                <a:cubicBezTo>
                  <a:pt x="2409270" y="9750"/>
                  <a:pt x="2187246" y="-7226"/>
                  <a:pt x="1999107" y="18288"/>
                </a:cubicBezTo>
                <a:cubicBezTo>
                  <a:pt x="1815666" y="58826"/>
                  <a:pt x="1527808" y="-26152"/>
                  <a:pt x="1370457" y="18288"/>
                </a:cubicBezTo>
                <a:cubicBezTo>
                  <a:pt x="1214923" y="5764"/>
                  <a:pt x="1016212" y="-1456"/>
                  <a:pt x="779526" y="18288"/>
                </a:cubicBezTo>
                <a:cubicBezTo>
                  <a:pt x="536663" y="13268"/>
                  <a:pt x="178663" y="4126"/>
                  <a:pt x="0" y="18288"/>
                </a:cubicBezTo>
                <a:cubicBezTo>
                  <a:pt x="675" y="10011"/>
                  <a:pt x="125" y="8388"/>
                  <a:pt x="0" y="0"/>
                </a:cubicBezTo>
                <a:close/>
              </a:path>
              <a:path w="3771900" h="18288" fill="none" stroke="0" extrusionOk="0">
                <a:moveTo>
                  <a:pt x="0" y="0"/>
                </a:moveTo>
                <a:cubicBezTo>
                  <a:pt x="271103" y="-25687"/>
                  <a:pt x="370438" y="30140"/>
                  <a:pt x="704088" y="0"/>
                </a:cubicBezTo>
                <a:cubicBezTo>
                  <a:pt x="1051115" y="-25477"/>
                  <a:pt x="1106895" y="16187"/>
                  <a:pt x="1370457" y="0"/>
                </a:cubicBezTo>
                <a:cubicBezTo>
                  <a:pt x="1595146" y="2237"/>
                  <a:pt x="1896955" y="5767"/>
                  <a:pt x="2036826" y="0"/>
                </a:cubicBezTo>
                <a:cubicBezTo>
                  <a:pt x="2142627" y="2170"/>
                  <a:pt x="2421721" y="38840"/>
                  <a:pt x="2552319" y="0"/>
                </a:cubicBezTo>
                <a:cubicBezTo>
                  <a:pt x="2724848" y="-23030"/>
                  <a:pt x="2834005" y="15708"/>
                  <a:pt x="3105531" y="0"/>
                </a:cubicBezTo>
                <a:cubicBezTo>
                  <a:pt x="3342444" y="-24681"/>
                  <a:pt x="3609910" y="18784"/>
                  <a:pt x="3771900" y="0"/>
                </a:cubicBezTo>
                <a:cubicBezTo>
                  <a:pt x="3771328" y="8167"/>
                  <a:pt x="3771537" y="15177"/>
                  <a:pt x="3771900" y="18288"/>
                </a:cubicBezTo>
                <a:cubicBezTo>
                  <a:pt x="3464839" y="21068"/>
                  <a:pt x="3426011" y="-5801"/>
                  <a:pt x="3143250" y="18288"/>
                </a:cubicBezTo>
                <a:cubicBezTo>
                  <a:pt x="2863841" y="43255"/>
                  <a:pt x="2853465" y="28308"/>
                  <a:pt x="2627757" y="18288"/>
                </a:cubicBezTo>
                <a:cubicBezTo>
                  <a:pt x="2409491" y="18900"/>
                  <a:pt x="2243209" y="25448"/>
                  <a:pt x="2112264" y="18288"/>
                </a:cubicBezTo>
                <a:cubicBezTo>
                  <a:pt x="1997644" y="61180"/>
                  <a:pt x="1680001" y="64423"/>
                  <a:pt x="1445895" y="18288"/>
                </a:cubicBezTo>
                <a:cubicBezTo>
                  <a:pt x="1252635" y="3548"/>
                  <a:pt x="1127940" y="-648"/>
                  <a:pt x="892683" y="18288"/>
                </a:cubicBezTo>
                <a:cubicBezTo>
                  <a:pt x="631867" y="19114"/>
                  <a:pt x="176899" y="-29012"/>
                  <a:pt x="0" y="18288"/>
                </a:cubicBezTo>
                <a:cubicBezTo>
                  <a:pt x="-201" y="11951"/>
                  <a:pt x="215" y="4870"/>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custGeom>
                    <a:avLst/>
                    <a:gdLst>
                      <a:gd name="connsiteX0" fmla="*/ 0 w 3771900"/>
                      <a:gd name="connsiteY0" fmla="*/ 0 h 18288"/>
                      <a:gd name="connsiteX1" fmla="*/ 704088 w 3771900"/>
                      <a:gd name="connsiteY1" fmla="*/ 0 h 18288"/>
                      <a:gd name="connsiteX2" fmla="*/ 1370457 w 3771900"/>
                      <a:gd name="connsiteY2" fmla="*/ 0 h 18288"/>
                      <a:gd name="connsiteX3" fmla="*/ 2036826 w 3771900"/>
                      <a:gd name="connsiteY3" fmla="*/ 0 h 18288"/>
                      <a:gd name="connsiteX4" fmla="*/ 2552319 w 3771900"/>
                      <a:gd name="connsiteY4" fmla="*/ 0 h 18288"/>
                      <a:gd name="connsiteX5" fmla="*/ 3105531 w 3771900"/>
                      <a:gd name="connsiteY5" fmla="*/ 0 h 18288"/>
                      <a:gd name="connsiteX6" fmla="*/ 3771900 w 3771900"/>
                      <a:gd name="connsiteY6" fmla="*/ 0 h 18288"/>
                      <a:gd name="connsiteX7" fmla="*/ 3771900 w 3771900"/>
                      <a:gd name="connsiteY7" fmla="*/ 18288 h 18288"/>
                      <a:gd name="connsiteX8" fmla="*/ 3143250 w 3771900"/>
                      <a:gd name="connsiteY8" fmla="*/ 18288 h 18288"/>
                      <a:gd name="connsiteX9" fmla="*/ 2627757 w 3771900"/>
                      <a:gd name="connsiteY9" fmla="*/ 18288 h 18288"/>
                      <a:gd name="connsiteX10" fmla="*/ 2112264 w 3771900"/>
                      <a:gd name="connsiteY10" fmla="*/ 18288 h 18288"/>
                      <a:gd name="connsiteX11" fmla="*/ 1445895 w 3771900"/>
                      <a:gd name="connsiteY11" fmla="*/ 18288 h 18288"/>
                      <a:gd name="connsiteX12" fmla="*/ 892683 w 3771900"/>
                      <a:gd name="connsiteY12" fmla="*/ 18288 h 18288"/>
                      <a:gd name="connsiteX13" fmla="*/ 0 w 3771900"/>
                      <a:gd name="connsiteY13" fmla="*/ 18288 h 18288"/>
                      <a:gd name="connsiteX14" fmla="*/ 0 w 37719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771900" h="18288" fill="none" extrusionOk="0">
                        <a:moveTo>
                          <a:pt x="0" y="0"/>
                        </a:moveTo>
                        <a:cubicBezTo>
                          <a:pt x="285982" y="-16509"/>
                          <a:pt x="373591" y="28957"/>
                          <a:pt x="704088" y="0"/>
                        </a:cubicBezTo>
                        <a:cubicBezTo>
                          <a:pt x="1034585" y="-28957"/>
                          <a:pt x="1127575" y="15529"/>
                          <a:pt x="1370457" y="0"/>
                        </a:cubicBezTo>
                        <a:cubicBezTo>
                          <a:pt x="1613339" y="-15529"/>
                          <a:pt x="1901330" y="-18417"/>
                          <a:pt x="2036826" y="0"/>
                        </a:cubicBezTo>
                        <a:cubicBezTo>
                          <a:pt x="2172322" y="18417"/>
                          <a:pt x="2391554" y="24426"/>
                          <a:pt x="2552319" y="0"/>
                        </a:cubicBezTo>
                        <a:cubicBezTo>
                          <a:pt x="2713084" y="-24426"/>
                          <a:pt x="2832344" y="19126"/>
                          <a:pt x="3105531" y="0"/>
                        </a:cubicBezTo>
                        <a:cubicBezTo>
                          <a:pt x="3378718" y="-19126"/>
                          <a:pt x="3624591" y="4962"/>
                          <a:pt x="3771900" y="0"/>
                        </a:cubicBezTo>
                        <a:cubicBezTo>
                          <a:pt x="3771400" y="8855"/>
                          <a:pt x="3772009" y="14521"/>
                          <a:pt x="3771900" y="18288"/>
                        </a:cubicBezTo>
                        <a:cubicBezTo>
                          <a:pt x="3458898" y="17742"/>
                          <a:pt x="3421743" y="-6827"/>
                          <a:pt x="3143250" y="18288"/>
                        </a:cubicBezTo>
                        <a:cubicBezTo>
                          <a:pt x="2864757" y="43403"/>
                          <a:pt x="2852800" y="27764"/>
                          <a:pt x="2627757" y="18288"/>
                        </a:cubicBezTo>
                        <a:cubicBezTo>
                          <a:pt x="2402714" y="8812"/>
                          <a:pt x="2240384" y="-3809"/>
                          <a:pt x="2112264" y="18288"/>
                        </a:cubicBezTo>
                        <a:cubicBezTo>
                          <a:pt x="1984144" y="40385"/>
                          <a:pt x="1648028" y="25259"/>
                          <a:pt x="1445895" y="18288"/>
                        </a:cubicBezTo>
                        <a:cubicBezTo>
                          <a:pt x="1243762" y="11317"/>
                          <a:pt x="1123026" y="22466"/>
                          <a:pt x="892683" y="18288"/>
                        </a:cubicBezTo>
                        <a:cubicBezTo>
                          <a:pt x="662340" y="14110"/>
                          <a:pt x="180978" y="-26198"/>
                          <a:pt x="0" y="18288"/>
                        </a:cubicBezTo>
                        <a:cubicBezTo>
                          <a:pt x="683" y="12014"/>
                          <a:pt x="724" y="5908"/>
                          <a:pt x="0" y="0"/>
                        </a:cubicBezTo>
                        <a:close/>
                      </a:path>
                      <a:path w="3771900" h="18288" stroke="0" extrusionOk="0">
                        <a:moveTo>
                          <a:pt x="0" y="0"/>
                        </a:moveTo>
                        <a:cubicBezTo>
                          <a:pt x="168080" y="-24280"/>
                          <a:pt x="426899" y="-27643"/>
                          <a:pt x="590931" y="0"/>
                        </a:cubicBezTo>
                        <a:cubicBezTo>
                          <a:pt x="754963" y="27643"/>
                          <a:pt x="943937" y="-964"/>
                          <a:pt x="1106424" y="0"/>
                        </a:cubicBezTo>
                        <a:cubicBezTo>
                          <a:pt x="1268911" y="964"/>
                          <a:pt x="1620128" y="24107"/>
                          <a:pt x="1810512" y="0"/>
                        </a:cubicBezTo>
                        <a:cubicBezTo>
                          <a:pt x="2000896" y="-24107"/>
                          <a:pt x="2173109" y="23508"/>
                          <a:pt x="2401443" y="0"/>
                        </a:cubicBezTo>
                        <a:cubicBezTo>
                          <a:pt x="2629777" y="-23508"/>
                          <a:pt x="2762620" y="-19902"/>
                          <a:pt x="2992374" y="0"/>
                        </a:cubicBezTo>
                        <a:cubicBezTo>
                          <a:pt x="3222128" y="19902"/>
                          <a:pt x="3483193" y="6322"/>
                          <a:pt x="3771900" y="0"/>
                        </a:cubicBezTo>
                        <a:cubicBezTo>
                          <a:pt x="3771002" y="7180"/>
                          <a:pt x="3772069" y="13790"/>
                          <a:pt x="3771900" y="18288"/>
                        </a:cubicBezTo>
                        <a:cubicBezTo>
                          <a:pt x="3466427" y="17166"/>
                          <a:pt x="3360902" y="-2444"/>
                          <a:pt x="3143250" y="18288"/>
                        </a:cubicBezTo>
                        <a:cubicBezTo>
                          <a:pt x="2925598" y="39020"/>
                          <a:pt x="2852709" y="34774"/>
                          <a:pt x="2627757" y="18288"/>
                        </a:cubicBezTo>
                        <a:cubicBezTo>
                          <a:pt x="2402805" y="1802"/>
                          <a:pt x="2156087" y="-12568"/>
                          <a:pt x="1999107" y="18288"/>
                        </a:cubicBezTo>
                        <a:cubicBezTo>
                          <a:pt x="1842127" y="49144"/>
                          <a:pt x="1528676" y="3672"/>
                          <a:pt x="1370457" y="18288"/>
                        </a:cubicBezTo>
                        <a:cubicBezTo>
                          <a:pt x="1212238" y="32905"/>
                          <a:pt x="1007440" y="24475"/>
                          <a:pt x="779526" y="18288"/>
                        </a:cubicBezTo>
                        <a:cubicBezTo>
                          <a:pt x="551612" y="12101"/>
                          <a:pt x="175765" y="8638"/>
                          <a:pt x="0" y="18288"/>
                        </a:cubicBezTo>
                        <a:cubicBezTo>
                          <a:pt x="571" y="10093"/>
                          <a:pt x="-125" y="840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04501B2-625F-4AEE-ACA0-16445F05FA07}"/>
              </a:ext>
            </a:extLst>
          </p:cNvPr>
          <p:cNvSpPr txBox="1"/>
          <p:nvPr/>
        </p:nvSpPr>
        <p:spPr>
          <a:xfrm>
            <a:off x="4319515" y="1143000"/>
            <a:ext cx="4250744" cy="5410200"/>
          </a:xfrm>
        </p:spPr>
        <p:txBody>
          <a:bodyPr vert="horz" lIns="91440" tIns="45720" rIns="91440" bIns="45720" rtlCol="0" anchor="t">
            <a:normAutofit lnSpcReduction="10000"/>
          </a:bodyPr>
          <a:lstStyle/>
          <a:p>
            <a:pPr algn="ctr">
              <a:lnSpc>
                <a:spcPct val="90000"/>
              </a:lnSpc>
              <a:spcAft>
                <a:spcPts val="600"/>
              </a:spcAft>
            </a:pPr>
            <a:endParaRPr lang="en-US" sz="4000" dirty="0">
              <a:solidFill>
                <a:srgbClr val="FFFFFF"/>
              </a:solidFill>
            </a:endParaRPr>
          </a:p>
          <a:p>
            <a:pPr algn="ctr">
              <a:lnSpc>
                <a:spcPct val="90000"/>
              </a:lnSpc>
              <a:spcAft>
                <a:spcPts val="600"/>
              </a:spcAft>
            </a:pPr>
            <a:r>
              <a:rPr lang="en-US" sz="4000" dirty="0">
                <a:solidFill>
                  <a:srgbClr val="FFFFFF"/>
                </a:solidFill>
              </a:rPr>
              <a:t>Wrap Up</a:t>
            </a:r>
          </a:p>
          <a:p>
            <a:pPr marL="342900" indent="-228600">
              <a:lnSpc>
                <a:spcPct val="90000"/>
              </a:lnSpc>
              <a:spcAft>
                <a:spcPts val="600"/>
              </a:spcAft>
              <a:buFont typeface="Arial" panose="020B0604020202020204" pitchFamily="34" charset="0"/>
              <a:buChar char="•"/>
            </a:pPr>
            <a:endParaRPr lang="en-US" sz="1600" dirty="0">
              <a:solidFill>
                <a:srgbClr val="FFFFFF"/>
              </a:solidFill>
            </a:endParaRPr>
          </a:p>
          <a:p>
            <a:pPr marL="114300">
              <a:lnSpc>
                <a:spcPct val="90000"/>
              </a:lnSpc>
              <a:spcAft>
                <a:spcPts val="600"/>
              </a:spcAft>
            </a:pPr>
            <a:endParaRPr lang="en-US" sz="1600" dirty="0">
              <a:solidFill>
                <a:srgbClr val="FFFFFF"/>
              </a:solidFill>
            </a:endParaRPr>
          </a:p>
          <a:p>
            <a:pPr marL="342900" indent="-228600">
              <a:lnSpc>
                <a:spcPct val="90000"/>
              </a:lnSpc>
              <a:spcAft>
                <a:spcPts val="600"/>
              </a:spcAft>
              <a:buFont typeface="Arial" panose="020B0604020202020204" pitchFamily="34" charset="0"/>
              <a:buChar char="•"/>
            </a:pPr>
            <a:r>
              <a:rPr lang="en-US" sz="2000" dirty="0">
                <a:solidFill>
                  <a:srgbClr val="FFFFFF"/>
                </a:solidFill>
              </a:rPr>
              <a:t>What were some of the challenges your group faced during construction?  How did you resolve the conflicts that came up?</a:t>
            </a:r>
          </a:p>
          <a:p>
            <a:pPr marL="342900" indent="-228600">
              <a:lnSpc>
                <a:spcPct val="90000"/>
              </a:lnSpc>
              <a:spcAft>
                <a:spcPts val="600"/>
              </a:spcAft>
              <a:buFont typeface="Arial" panose="020B0604020202020204" pitchFamily="34" charset="0"/>
              <a:buChar char="•"/>
            </a:pPr>
            <a:endParaRPr lang="en-US" sz="2000" dirty="0">
              <a:solidFill>
                <a:srgbClr val="FFFFFF"/>
              </a:solidFill>
            </a:endParaRPr>
          </a:p>
          <a:p>
            <a:pPr marL="342900" indent="-228600">
              <a:lnSpc>
                <a:spcPct val="90000"/>
              </a:lnSpc>
              <a:spcAft>
                <a:spcPts val="600"/>
              </a:spcAft>
              <a:buFont typeface="Arial" panose="020B0604020202020204" pitchFamily="34" charset="0"/>
              <a:buChar char="•"/>
            </a:pPr>
            <a:r>
              <a:rPr lang="en-US" sz="2000" dirty="0">
                <a:solidFill>
                  <a:srgbClr val="FFFFFF"/>
                </a:solidFill>
              </a:rPr>
              <a:t>What creativity and collaboration techniques did your group undertake to complete this activity successfully?</a:t>
            </a:r>
          </a:p>
          <a:p>
            <a:pPr marL="342900" indent="-228600">
              <a:lnSpc>
                <a:spcPct val="90000"/>
              </a:lnSpc>
              <a:spcAft>
                <a:spcPts val="600"/>
              </a:spcAft>
              <a:buFont typeface="Arial" panose="020B0604020202020204" pitchFamily="34" charset="0"/>
              <a:buChar char="•"/>
            </a:pPr>
            <a:endParaRPr lang="en-US" sz="2000" dirty="0">
              <a:solidFill>
                <a:srgbClr val="FFFFFF"/>
              </a:solidFill>
            </a:endParaRPr>
          </a:p>
          <a:p>
            <a:pPr marL="342900" indent="-228600">
              <a:lnSpc>
                <a:spcPct val="90000"/>
              </a:lnSpc>
              <a:spcAft>
                <a:spcPts val="600"/>
              </a:spcAft>
              <a:buFont typeface="Arial" panose="020B0604020202020204" pitchFamily="34" charset="0"/>
              <a:buChar char="•"/>
            </a:pPr>
            <a:r>
              <a:rPr lang="en-US" sz="2000" dirty="0">
                <a:solidFill>
                  <a:srgbClr val="FFFFFF"/>
                </a:solidFill>
              </a:rPr>
              <a:t>How did you support your team members through this activity?</a:t>
            </a:r>
          </a:p>
        </p:txBody>
      </p:sp>
      <p:sp>
        <p:nvSpPr>
          <p:cNvPr id="9" name="TextBox 8">
            <a:extLst>
              <a:ext uri="{FF2B5EF4-FFF2-40B4-BE49-F238E27FC236}">
                <a16:creationId xmlns:a16="http://schemas.microsoft.com/office/drawing/2014/main" id="{601E1102-9AE2-42D8-92EC-22AEB899E5A5}"/>
              </a:ext>
            </a:extLst>
          </p:cNvPr>
          <p:cNvSpPr txBox="1"/>
          <p:nvPr/>
        </p:nvSpPr>
        <p:spPr>
          <a:xfrm>
            <a:off x="4675746" y="381000"/>
            <a:ext cx="3985908" cy="2766320"/>
          </a:xfr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endParaRPr lang="en-US" sz="1600" dirty="0"/>
          </a:p>
        </p:txBody>
      </p:sp>
    </p:spTree>
    <p:extLst>
      <p:ext uri="{BB962C8B-B14F-4D97-AF65-F5344CB8AC3E}">
        <p14:creationId xmlns:p14="http://schemas.microsoft.com/office/powerpoint/2010/main" val="3843158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2368</TotalTime>
  <Words>488</Words>
  <Application>Microsoft Office PowerPoint</Application>
  <PresentationFormat>On-screen Show (4:3)</PresentationFormat>
  <Paragraphs>42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Welcome To College Algebra (w/Co-req)</vt:lpstr>
      <vt:lpstr>PowerPoint Presentation</vt:lpstr>
      <vt:lpstr>PowerPoint Presentation</vt:lpstr>
      <vt:lpstr>PowerPoint Presentation</vt:lpstr>
      <vt:lpstr>PowerPoint Presentation</vt:lpstr>
      <vt:lpstr>PowerPoint Presentation</vt:lpstr>
      <vt:lpstr>PowerPoint Presentation</vt:lpstr>
    </vt:vector>
  </TitlesOfParts>
  <Company>Valencia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Steve Francis</cp:lastModifiedBy>
  <cp:revision>40</cp:revision>
  <cp:lastPrinted>2022-08-22T00:11:24Z</cp:lastPrinted>
  <dcterms:created xsi:type="dcterms:W3CDTF">2013-10-18T15:06:26Z</dcterms:created>
  <dcterms:modified xsi:type="dcterms:W3CDTF">2022-08-22T00:12:27Z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-409026259</vt:i4>
  </property>
  <property fmtid="{D5CDD505-2E9C-101B-9397-08002B2CF9AE}" pid="3" name="_NewReviewCycle">
    <vt:lpwstr/>
  </property>
  <property fmtid="{D5CDD505-2E9C-101B-9397-08002B2CF9AE}" pid="4" name="_EmailSubject">
    <vt:lpwstr>Flyer Ideas</vt:lpwstr>
  </property>
  <property fmtid="{D5CDD505-2E9C-101B-9397-08002B2CF9AE}" pid="5" name="_AuthorEmail">
    <vt:lpwstr>jgruska@valenciacollege.edu</vt:lpwstr>
  </property>
  <property fmtid="{D5CDD505-2E9C-101B-9397-08002B2CF9AE}" pid="6" name="_AuthorEmailDisplayName">
    <vt:lpwstr>Jeff Gruska</vt:lpwstr>
  </property>
</Properties>
</file>